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61" r:id="rId5"/>
  </p:sldMasterIdLst>
  <p:sldIdLst>
    <p:sldId id="256" r:id="rId6"/>
    <p:sldId id="257" r:id="rId7"/>
    <p:sldId id="268" r:id="rId8"/>
    <p:sldId id="269" r:id="rId9"/>
    <p:sldId id="270" r:id="rId10"/>
    <p:sldId id="271" r:id="rId11"/>
    <p:sldId id="258" r:id="rId12"/>
    <p:sldId id="260" r:id="rId13"/>
    <p:sldId id="259" r:id="rId14"/>
    <p:sldId id="261" r:id="rId15"/>
    <p:sldId id="272" r:id="rId16"/>
    <p:sldId id="273" r:id="rId17"/>
    <p:sldId id="274" r:id="rId18"/>
    <p:sldId id="286" r:id="rId19"/>
    <p:sldId id="287" r:id="rId20"/>
    <p:sldId id="281" r:id="rId21"/>
    <p:sldId id="282" r:id="rId22"/>
    <p:sldId id="283" r:id="rId23"/>
    <p:sldId id="284" r:id="rId24"/>
    <p:sldId id="285" r:id="rId25"/>
    <p:sldId id="275" r:id="rId26"/>
    <p:sldId id="276" r:id="rId27"/>
    <p:sldId id="277" r:id="rId28"/>
    <p:sldId id="278" r:id="rId29"/>
    <p:sldId id="279" r:id="rId30"/>
    <p:sldId id="280" r:id="rId31"/>
    <p:sldId id="26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EA2397-8C2B-430E-B473-DFE3491B8775}"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DD13EC3C-4430-4F84-9720-CC5A162F9B43}">
      <dgm:prSet/>
      <dgm:spPr/>
      <dgm:t>
        <a:bodyPr/>
        <a:lstStyle/>
        <a:p>
          <a:r>
            <a:rPr lang="nl-NL"/>
            <a:t>De functie van je dikke darm is het onttrekken van vocht aan de ontlasting. </a:t>
          </a:r>
          <a:endParaRPr lang="en-US"/>
        </a:p>
      </dgm:t>
    </dgm:pt>
    <dgm:pt modelId="{9198748B-55BA-4A43-9E28-AEB66E1E902E}" type="parTrans" cxnId="{3A24C149-9816-42D5-977A-1AE33557744A}">
      <dgm:prSet/>
      <dgm:spPr/>
      <dgm:t>
        <a:bodyPr/>
        <a:lstStyle/>
        <a:p>
          <a:endParaRPr lang="en-US"/>
        </a:p>
      </dgm:t>
    </dgm:pt>
    <dgm:pt modelId="{3B63CC5D-1646-42A1-87C1-457B6F061AE9}" type="sibTrans" cxnId="{3A24C149-9816-42D5-977A-1AE33557744A}">
      <dgm:prSet/>
      <dgm:spPr/>
      <dgm:t>
        <a:bodyPr/>
        <a:lstStyle/>
        <a:p>
          <a:endParaRPr lang="en-US"/>
        </a:p>
      </dgm:t>
    </dgm:pt>
    <dgm:pt modelId="{1A955934-4EAC-438F-920F-DA2952AA0800}">
      <dgm:prSet/>
      <dgm:spPr/>
      <dgm:t>
        <a:bodyPr/>
        <a:lstStyle/>
        <a:p>
          <a:r>
            <a:rPr lang="nl-NL"/>
            <a:t>Bacteriën in de darm ook wel darmflora, de functie hiervan is gisting en afbreek proces in het lichaam dit zorgt ervoor dat er geen schadelijke bacteriën in de darmen kunnen groeien</a:t>
          </a:r>
          <a:endParaRPr lang="en-US"/>
        </a:p>
      </dgm:t>
    </dgm:pt>
    <dgm:pt modelId="{D7563211-1A48-48A7-B7CB-763539406E8C}" type="parTrans" cxnId="{1EE43291-74A6-4071-8CD4-38A3C5AA7DA9}">
      <dgm:prSet/>
      <dgm:spPr/>
      <dgm:t>
        <a:bodyPr/>
        <a:lstStyle/>
        <a:p>
          <a:endParaRPr lang="en-US"/>
        </a:p>
      </dgm:t>
    </dgm:pt>
    <dgm:pt modelId="{56798DDC-7F54-4492-A478-3C43B612FE4A}" type="sibTrans" cxnId="{1EE43291-74A6-4071-8CD4-38A3C5AA7DA9}">
      <dgm:prSet/>
      <dgm:spPr/>
      <dgm:t>
        <a:bodyPr/>
        <a:lstStyle/>
        <a:p>
          <a:endParaRPr lang="en-US"/>
        </a:p>
      </dgm:t>
    </dgm:pt>
    <dgm:pt modelId="{EC2EB2F6-9D98-4238-B008-04DD204E7D16}">
      <dgm:prSet/>
      <dgm:spPr/>
      <dgm:t>
        <a:bodyPr/>
        <a:lstStyle/>
        <a:p>
          <a:r>
            <a:rPr lang="nl-NL"/>
            <a:t>Darmbacteriën spelen een rol bij de aanmaak van vitamine k dit is nodig voor bloedstolling.</a:t>
          </a:r>
          <a:endParaRPr lang="en-US"/>
        </a:p>
      </dgm:t>
    </dgm:pt>
    <dgm:pt modelId="{DCB60B91-3129-4D66-AA02-BB064B99CBA6}" type="parTrans" cxnId="{287603BE-2241-4448-84AE-ADE260EE2C8A}">
      <dgm:prSet/>
      <dgm:spPr/>
      <dgm:t>
        <a:bodyPr/>
        <a:lstStyle/>
        <a:p>
          <a:endParaRPr lang="en-US"/>
        </a:p>
      </dgm:t>
    </dgm:pt>
    <dgm:pt modelId="{C77D264C-D17F-40EC-B94D-5E2329F474AF}" type="sibTrans" cxnId="{287603BE-2241-4448-84AE-ADE260EE2C8A}">
      <dgm:prSet/>
      <dgm:spPr/>
      <dgm:t>
        <a:bodyPr/>
        <a:lstStyle/>
        <a:p>
          <a:endParaRPr lang="en-US"/>
        </a:p>
      </dgm:t>
    </dgm:pt>
    <dgm:pt modelId="{8C67222B-C4BF-4FA9-B043-AD9EFC6AD956}" type="pres">
      <dgm:prSet presAssocID="{15EA2397-8C2B-430E-B473-DFE3491B8775}" presName="linear" presStyleCnt="0">
        <dgm:presLayoutVars>
          <dgm:animLvl val="lvl"/>
          <dgm:resizeHandles val="exact"/>
        </dgm:presLayoutVars>
      </dgm:prSet>
      <dgm:spPr/>
    </dgm:pt>
    <dgm:pt modelId="{2486D01A-E2B6-4387-8531-F3F05A54AC8A}" type="pres">
      <dgm:prSet presAssocID="{DD13EC3C-4430-4F84-9720-CC5A162F9B43}" presName="parentText" presStyleLbl="node1" presStyleIdx="0" presStyleCnt="3">
        <dgm:presLayoutVars>
          <dgm:chMax val="0"/>
          <dgm:bulletEnabled val="1"/>
        </dgm:presLayoutVars>
      </dgm:prSet>
      <dgm:spPr/>
    </dgm:pt>
    <dgm:pt modelId="{7C531595-D2C5-460D-871D-37E2567E3EF4}" type="pres">
      <dgm:prSet presAssocID="{3B63CC5D-1646-42A1-87C1-457B6F061AE9}" presName="spacer" presStyleCnt="0"/>
      <dgm:spPr/>
    </dgm:pt>
    <dgm:pt modelId="{EDBF9B5C-9D81-4DAA-BB97-5F681C1568F2}" type="pres">
      <dgm:prSet presAssocID="{1A955934-4EAC-438F-920F-DA2952AA0800}" presName="parentText" presStyleLbl="node1" presStyleIdx="1" presStyleCnt="3">
        <dgm:presLayoutVars>
          <dgm:chMax val="0"/>
          <dgm:bulletEnabled val="1"/>
        </dgm:presLayoutVars>
      </dgm:prSet>
      <dgm:spPr/>
    </dgm:pt>
    <dgm:pt modelId="{1622C2C7-07A3-4C5E-B790-3223F33DC275}" type="pres">
      <dgm:prSet presAssocID="{56798DDC-7F54-4492-A478-3C43B612FE4A}" presName="spacer" presStyleCnt="0"/>
      <dgm:spPr/>
    </dgm:pt>
    <dgm:pt modelId="{53D43ABD-7FB2-4659-9CD9-5A204F7A04FD}" type="pres">
      <dgm:prSet presAssocID="{EC2EB2F6-9D98-4238-B008-04DD204E7D16}" presName="parentText" presStyleLbl="node1" presStyleIdx="2" presStyleCnt="3">
        <dgm:presLayoutVars>
          <dgm:chMax val="0"/>
          <dgm:bulletEnabled val="1"/>
        </dgm:presLayoutVars>
      </dgm:prSet>
      <dgm:spPr/>
    </dgm:pt>
  </dgm:ptLst>
  <dgm:cxnLst>
    <dgm:cxn modelId="{EC271C3D-36B0-4FD3-9D04-5B3FD3049A03}" type="presOf" srcId="{EC2EB2F6-9D98-4238-B008-04DD204E7D16}" destId="{53D43ABD-7FB2-4659-9CD9-5A204F7A04FD}" srcOrd="0" destOrd="0" presId="urn:microsoft.com/office/officeart/2005/8/layout/vList2"/>
    <dgm:cxn modelId="{C1557240-E5DC-4F23-81D3-70FF4FF32265}" type="presOf" srcId="{1A955934-4EAC-438F-920F-DA2952AA0800}" destId="{EDBF9B5C-9D81-4DAA-BB97-5F681C1568F2}" srcOrd="0" destOrd="0" presId="urn:microsoft.com/office/officeart/2005/8/layout/vList2"/>
    <dgm:cxn modelId="{3A24C149-9816-42D5-977A-1AE33557744A}" srcId="{15EA2397-8C2B-430E-B473-DFE3491B8775}" destId="{DD13EC3C-4430-4F84-9720-CC5A162F9B43}" srcOrd="0" destOrd="0" parTransId="{9198748B-55BA-4A43-9E28-AEB66E1E902E}" sibTransId="{3B63CC5D-1646-42A1-87C1-457B6F061AE9}"/>
    <dgm:cxn modelId="{1EE43291-74A6-4071-8CD4-38A3C5AA7DA9}" srcId="{15EA2397-8C2B-430E-B473-DFE3491B8775}" destId="{1A955934-4EAC-438F-920F-DA2952AA0800}" srcOrd="1" destOrd="0" parTransId="{D7563211-1A48-48A7-B7CB-763539406E8C}" sibTransId="{56798DDC-7F54-4492-A478-3C43B612FE4A}"/>
    <dgm:cxn modelId="{47687CAB-CCEB-4F4D-A669-647A9AE7ED5F}" type="presOf" srcId="{15EA2397-8C2B-430E-B473-DFE3491B8775}" destId="{8C67222B-C4BF-4FA9-B043-AD9EFC6AD956}" srcOrd="0" destOrd="0" presId="urn:microsoft.com/office/officeart/2005/8/layout/vList2"/>
    <dgm:cxn modelId="{287603BE-2241-4448-84AE-ADE260EE2C8A}" srcId="{15EA2397-8C2B-430E-B473-DFE3491B8775}" destId="{EC2EB2F6-9D98-4238-B008-04DD204E7D16}" srcOrd="2" destOrd="0" parTransId="{DCB60B91-3129-4D66-AA02-BB064B99CBA6}" sibTransId="{C77D264C-D17F-40EC-B94D-5E2329F474AF}"/>
    <dgm:cxn modelId="{DB0159DE-8B62-49C7-815D-3A9FD789386C}" type="presOf" srcId="{DD13EC3C-4430-4F84-9720-CC5A162F9B43}" destId="{2486D01A-E2B6-4387-8531-F3F05A54AC8A}" srcOrd="0" destOrd="0" presId="urn:microsoft.com/office/officeart/2005/8/layout/vList2"/>
    <dgm:cxn modelId="{CCCD6CE1-173A-4CF0-A383-A5A1C256FFEB}" type="presParOf" srcId="{8C67222B-C4BF-4FA9-B043-AD9EFC6AD956}" destId="{2486D01A-E2B6-4387-8531-F3F05A54AC8A}" srcOrd="0" destOrd="0" presId="urn:microsoft.com/office/officeart/2005/8/layout/vList2"/>
    <dgm:cxn modelId="{11B4776B-40F2-4BE8-B268-00791210EE68}" type="presParOf" srcId="{8C67222B-C4BF-4FA9-B043-AD9EFC6AD956}" destId="{7C531595-D2C5-460D-871D-37E2567E3EF4}" srcOrd="1" destOrd="0" presId="urn:microsoft.com/office/officeart/2005/8/layout/vList2"/>
    <dgm:cxn modelId="{B8AADD68-C4C5-41F5-97C9-A1C2741EFE8D}" type="presParOf" srcId="{8C67222B-C4BF-4FA9-B043-AD9EFC6AD956}" destId="{EDBF9B5C-9D81-4DAA-BB97-5F681C1568F2}" srcOrd="2" destOrd="0" presId="urn:microsoft.com/office/officeart/2005/8/layout/vList2"/>
    <dgm:cxn modelId="{CC565A2A-7996-4739-B3B7-FAC4E9B832B6}" type="presParOf" srcId="{8C67222B-C4BF-4FA9-B043-AD9EFC6AD956}" destId="{1622C2C7-07A3-4C5E-B790-3223F33DC275}" srcOrd="3" destOrd="0" presId="urn:microsoft.com/office/officeart/2005/8/layout/vList2"/>
    <dgm:cxn modelId="{A8B6A2DD-F4A5-46DB-83C0-5B5DCFF5B1F9}" type="presParOf" srcId="{8C67222B-C4BF-4FA9-B043-AD9EFC6AD956}" destId="{53D43ABD-7FB2-4659-9CD9-5A204F7A04F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C0C943-675D-4605-B8D1-CCFBE4545642}"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A020B9A3-31D7-4764-A351-F80441FED146}">
      <dgm:prSet/>
      <dgm:spPr/>
      <dgm:t>
        <a:bodyPr/>
        <a:lstStyle/>
        <a:p>
          <a:r>
            <a:rPr lang="nl-NL"/>
            <a:t>Endeldarm is verzamelplaats voor ontlasting</a:t>
          </a:r>
          <a:endParaRPr lang="en-US"/>
        </a:p>
      </dgm:t>
    </dgm:pt>
    <dgm:pt modelId="{7662577A-3BA9-4062-BA8A-F5ED2B687656}" type="parTrans" cxnId="{2A75D43E-CCA6-4E44-8A91-3B1DF9D267ED}">
      <dgm:prSet/>
      <dgm:spPr/>
      <dgm:t>
        <a:bodyPr/>
        <a:lstStyle/>
        <a:p>
          <a:endParaRPr lang="en-US"/>
        </a:p>
      </dgm:t>
    </dgm:pt>
    <dgm:pt modelId="{1F000BDA-46D9-42FF-B7EA-55DCD06EA685}" type="sibTrans" cxnId="{2A75D43E-CCA6-4E44-8A91-3B1DF9D267ED}">
      <dgm:prSet/>
      <dgm:spPr/>
      <dgm:t>
        <a:bodyPr/>
        <a:lstStyle/>
        <a:p>
          <a:endParaRPr lang="en-US"/>
        </a:p>
      </dgm:t>
    </dgm:pt>
    <dgm:pt modelId="{2481783D-1C62-4A0C-BD5E-3B24A113197B}">
      <dgm:prSet/>
      <dgm:spPr/>
      <dgm:t>
        <a:bodyPr/>
        <a:lstStyle/>
        <a:p>
          <a:r>
            <a:rPr lang="nl-NL"/>
            <a:t>De anus wordt afgesloten door een kringspier die zich op aandrang kan openen en sluiten.</a:t>
          </a:r>
          <a:endParaRPr lang="en-US"/>
        </a:p>
      </dgm:t>
    </dgm:pt>
    <dgm:pt modelId="{C8AE4330-0E25-4369-A067-9E134CC2D805}" type="parTrans" cxnId="{488F7AB7-E7E7-4F74-8825-2AB0D423B600}">
      <dgm:prSet/>
      <dgm:spPr/>
      <dgm:t>
        <a:bodyPr/>
        <a:lstStyle/>
        <a:p>
          <a:endParaRPr lang="en-US"/>
        </a:p>
      </dgm:t>
    </dgm:pt>
    <dgm:pt modelId="{B4FE5A14-A62E-4614-8050-00B2FF9210F9}" type="sibTrans" cxnId="{488F7AB7-E7E7-4F74-8825-2AB0D423B600}">
      <dgm:prSet/>
      <dgm:spPr/>
      <dgm:t>
        <a:bodyPr/>
        <a:lstStyle/>
        <a:p>
          <a:endParaRPr lang="en-US"/>
        </a:p>
      </dgm:t>
    </dgm:pt>
    <dgm:pt modelId="{FA14D57D-5973-4AB2-959A-AD5665E04B06}">
      <dgm:prSet/>
      <dgm:spPr/>
      <dgm:t>
        <a:bodyPr/>
        <a:lstStyle/>
        <a:p>
          <a:r>
            <a:rPr lang="nl-NL"/>
            <a:t>Kringspier zorgt er ook voor dat darmgassen niet zomaar het lichaam verlaten</a:t>
          </a:r>
          <a:endParaRPr lang="en-US"/>
        </a:p>
      </dgm:t>
    </dgm:pt>
    <dgm:pt modelId="{D4BDFC6B-7FAE-4294-A1F2-ABDA2CE00027}" type="parTrans" cxnId="{229E06AA-B3B7-4873-A2B7-1A7A191519B0}">
      <dgm:prSet/>
      <dgm:spPr/>
      <dgm:t>
        <a:bodyPr/>
        <a:lstStyle/>
        <a:p>
          <a:endParaRPr lang="en-US"/>
        </a:p>
      </dgm:t>
    </dgm:pt>
    <dgm:pt modelId="{0DBDC5D3-FF8A-4741-B854-3087AA2C53D8}" type="sibTrans" cxnId="{229E06AA-B3B7-4873-A2B7-1A7A191519B0}">
      <dgm:prSet/>
      <dgm:spPr/>
      <dgm:t>
        <a:bodyPr/>
        <a:lstStyle/>
        <a:p>
          <a:endParaRPr lang="en-US"/>
        </a:p>
      </dgm:t>
    </dgm:pt>
    <dgm:pt modelId="{F25BDAB0-ECC2-4640-A5B4-BD144C55A99D}" type="pres">
      <dgm:prSet presAssocID="{19C0C943-675D-4605-B8D1-CCFBE4545642}" presName="linear" presStyleCnt="0">
        <dgm:presLayoutVars>
          <dgm:animLvl val="lvl"/>
          <dgm:resizeHandles val="exact"/>
        </dgm:presLayoutVars>
      </dgm:prSet>
      <dgm:spPr/>
    </dgm:pt>
    <dgm:pt modelId="{0C14C250-9072-4976-8CD0-F69BCCF20A6A}" type="pres">
      <dgm:prSet presAssocID="{A020B9A3-31D7-4764-A351-F80441FED146}" presName="parentText" presStyleLbl="node1" presStyleIdx="0" presStyleCnt="3">
        <dgm:presLayoutVars>
          <dgm:chMax val="0"/>
          <dgm:bulletEnabled val="1"/>
        </dgm:presLayoutVars>
      </dgm:prSet>
      <dgm:spPr/>
    </dgm:pt>
    <dgm:pt modelId="{03EB7133-2D25-4B62-8C2F-DE2EAA095351}" type="pres">
      <dgm:prSet presAssocID="{1F000BDA-46D9-42FF-B7EA-55DCD06EA685}" presName="spacer" presStyleCnt="0"/>
      <dgm:spPr/>
    </dgm:pt>
    <dgm:pt modelId="{CEEC89D1-A833-4E53-8129-EEA06517E5AB}" type="pres">
      <dgm:prSet presAssocID="{2481783D-1C62-4A0C-BD5E-3B24A113197B}" presName="parentText" presStyleLbl="node1" presStyleIdx="1" presStyleCnt="3">
        <dgm:presLayoutVars>
          <dgm:chMax val="0"/>
          <dgm:bulletEnabled val="1"/>
        </dgm:presLayoutVars>
      </dgm:prSet>
      <dgm:spPr/>
    </dgm:pt>
    <dgm:pt modelId="{65A29FB3-4D1D-4783-B9E4-F281BE9084A9}" type="pres">
      <dgm:prSet presAssocID="{B4FE5A14-A62E-4614-8050-00B2FF9210F9}" presName="spacer" presStyleCnt="0"/>
      <dgm:spPr/>
    </dgm:pt>
    <dgm:pt modelId="{ADFDAE03-E3D7-46DE-BB63-3DC256AEB3F1}" type="pres">
      <dgm:prSet presAssocID="{FA14D57D-5973-4AB2-959A-AD5665E04B06}" presName="parentText" presStyleLbl="node1" presStyleIdx="2" presStyleCnt="3">
        <dgm:presLayoutVars>
          <dgm:chMax val="0"/>
          <dgm:bulletEnabled val="1"/>
        </dgm:presLayoutVars>
      </dgm:prSet>
      <dgm:spPr/>
    </dgm:pt>
  </dgm:ptLst>
  <dgm:cxnLst>
    <dgm:cxn modelId="{A2A22429-2291-4DC6-9AC3-4D8FC17D015C}" type="presOf" srcId="{2481783D-1C62-4A0C-BD5E-3B24A113197B}" destId="{CEEC89D1-A833-4E53-8129-EEA06517E5AB}" srcOrd="0" destOrd="0" presId="urn:microsoft.com/office/officeart/2005/8/layout/vList2"/>
    <dgm:cxn modelId="{2A75D43E-CCA6-4E44-8A91-3B1DF9D267ED}" srcId="{19C0C943-675D-4605-B8D1-CCFBE4545642}" destId="{A020B9A3-31D7-4764-A351-F80441FED146}" srcOrd="0" destOrd="0" parTransId="{7662577A-3BA9-4062-BA8A-F5ED2B687656}" sibTransId="{1F000BDA-46D9-42FF-B7EA-55DCD06EA685}"/>
    <dgm:cxn modelId="{C43C7A4D-436F-4680-9099-A702B9809BDF}" type="presOf" srcId="{19C0C943-675D-4605-B8D1-CCFBE4545642}" destId="{F25BDAB0-ECC2-4640-A5B4-BD144C55A99D}" srcOrd="0" destOrd="0" presId="urn:microsoft.com/office/officeart/2005/8/layout/vList2"/>
    <dgm:cxn modelId="{5D14804D-7BD4-4681-931B-D05D7835E176}" type="presOf" srcId="{A020B9A3-31D7-4764-A351-F80441FED146}" destId="{0C14C250-9072-4976-8CD0-F69BCCF20A6A}" srcOrd="0" destOrd="0" presId="urn:microsoft.com/office/officeart/2005/8/layout/vList2"/>
    <dgm:cxn modelId="{229E06AA-B3B7-4873-A2B7-1A7A191519B0}" srcId="{19C0C943-675D-4605-B8D1-CCFBE4545642}" destId="{FA14D57D-5973-4AB2-959A-AD5665E04B06}" srcOrd="2" destOrd="0" parTransId="{D4BDFC6B-7FAE-4294-A1F2-ABDA2CE00027}" sibTransId="{0DBDC5D3-FF8A-4741-B854-3087AA2C53D8}"/>
    <dgm:cxn modelId="{488F7AB7-E7E7-4F74-8825-2AB0D423B600}" srcId="{19C0C943-675D-4605-B8D1-CCFBE4545642}" destId="{2481783D-1C62-4A0C-BD5E-3B24A113197B}" srcOrd="1" destOrd="0" parTransId="{C8AE4330-0E25-4369-A067-9E134CC2D805}" sibTransId="{B4FE5A14-A62E-4614-8050-00B2FF9210F9}"/>
    <dgm:cxn modelId="{976C90EE-AE70-4682-A56F-DA785567C9D9}" type="presOf" srcId="{FA14D57D-5973-4AB2-959A-AD5665E04B06}" destId="{ADFDAE03-E3D7-46DE-BB63-3DC256AEB3F1}" srcOrd="0" destOrd="0" presId="urn:microsoft.com/office/officeart/2005/8/layout/vList2"/>
    <dgm:cxn modelId="{48767343-6C76-47A4-9D52-CCF40D010989}" type="presParOf" srcId="{F25BDAB0-ECC2-4640-A5B4-BD144C55A99D}" destId="{0C14C250-9072-4976-8CD0-F69BCCF20A6A}" srcOrd="0" destOrd="0" presId="urn:microsoft.com/office/officeart/2005/8/layout/vList2"/>
    <dgm:cxn modelId="{E204F988-69B8-4D64-AA1E-2C411EF3239E}" type="presParOf" srcId="{F25BDAB0-ECC2-4640-A5B4-BD144C55A99D}" destId="{03EB7133-2D25-4B62-8C2F-DE2EAA095351}" srcOrd="1" destOrd="0" presId="urn:microsoft.com/office/officeart/2005/8/layout/vList2"/>
    <dgm:cxn modelId="{755A1EEA-244C-4A07-BD92-709F6AE57847}" type="presParOf" srcId="{F25BDAB0-ECC2-4640-A5B4-BD144C55A99D}" destId="{CEEC89D1-A833-4E53-8129-EEA06517E5AB}" srcOrd="2" destOrd="0" presId="urn:microsoft.com/office/officeart/2005/8/layout/vList2"/>
    <dgm:cxn modelId="{BB6DC215-4BE7-4004-9236-812A9D574142}" type="presParOf" srcId="{F25BDAB0-ECC2-4640-A5B4-BD144C55A99D}" destId="{65A29FB3-4D1D-4783-B9E4-F281BE9084A9}" srcOrd="3" destOrd="0" presId="urn:microsoft.com/office/officeart/2005/8/layout/vList2"/>
    <dgm:cxn modelId="{520AFE62-DAD0-4151-A248-15ABD3B589C0}" type="presParOf" srcId="{F25BDAB0-ECC2-4640-A5B4-BD144C55A99D}" destId="{ADFDAE03-E3D7-46DE-BB63-3DC256AEB3F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B18E96-47CC-4A84-BD73-588BFAEB6EF2}"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20CDAD71-0C75-4B0B-A554-622C7B475561}">
      <dgm:prSet/>
      <dgm:spPr/>
      <dgm:t>
        <a:bodyPr/>
        <a:lstStyle/>
        <a:p>
          <a:r>
            <a:rPr lang="nl-NL"/>
            <a:t>2 functies:</a:t>
          </a:r>
          <a:endParaRPr lang="en-US"/>
        </a:p>
      </dgm:t>
    </dgm:pt>
    <dgm:pt modelId="{52ACDB0E-BEB2-40BB-AEB5-723DDE686E24}" type="parTrans" cxnId="{D0CF4DF2-66A1-4E55-AA71-4A7EA8F89FA2}">
      <dgm:prSet/>
      <dgm:spPr/>
      <dgm:t>
        <a:bodyPr/>
        <a:lstStyle/>
        <a:p>
          <a:endParaRPr lang="en-US"/>
        </a:p>
      </dgm:t>
    </dgm:pt>
    <dgm:pt modelId="{62398571-AD73-40E6-BF3E-4806AFB0608B}" type="sibTrans" cxnId="{D0CF4DF2-66A1-4E55-AA71-4A7EA8F89FA2}">
      <dgm:prSet/>
      <dgm:spPr/>
      <dgm:t>
        <a:bodyPr/>
        <a:lstStyle/>
        <a:p>
          <a:endParaRPr lang="en-US"/>
        </a:p>
      </dgm:t>
    </dgm:pt>
    <dgm:pt modelId="{2997EDB1-EA08-4F98-8701-D0C80F4048DA}">
      <dgm:prSet/>
      <dgm:spPr/>
      <dgm:t>
        <a:bodyPr/>
        <a:lstStyle/>
        <a:p>
          <a:r>
            <a:rPr lang="nl-NL"/>
            <a:t>1. alvleeskliersap bevat enzynen die eiwit, vetten en zetmeel verteren. Ook een stof die het zuur van de maag uitschakeld.</a:t>
          </a:r>
          <a:endParaRPr lang="en-US"/>
        </a:p>
      </dgm:t>
    </dgm:pt>
    <dgm:pt modelId="{4D4EB559-479D-4E77-94F3-8E5B266C835D}" type="parTrans" cxnId="{3165913B-4294-4FC8-BD15-5A81E02F53FB}">
      <dgm:prSet/>
      <dgm:spPr/>
      <dgm:t>
        <a:bodyPr/>
        <a:lstStyle/>
        <a:p>
          <a:endParaRPr lang="en-US"/>
        </a:p>
      </dgm:t>
    </dgm:pt>
    <dgm:pt modelId="{58914466-917A-4D02-934B-19AD83B79C66}" type="sibTrans" cxnId="{3165913B-4294-4FC8-BD15-5A81E02F53FB}">
      <dgm:prSet/>
      <dgm:spPr/>
      <dgm:t>
        <a:bodyPr/>
        <a:lstStyle/>
        <a:p>
          <a:endParaRPr lang="en-US"/>
        </a:p>
      </dgm:t>
    </dgm:pt>
    <dgm:pt modelId="{8BD900E6-9772-40B2-ABEF-BB4FBDC9FE5E}">
      <dgm:prSet/>
      <dgm:spPr/>
      <dgm:t>
        <a:bodyPr/>
        <a:lstStyle/>
        <a:p>
          <a:r>
            <a:rPr lang="nl-NL"/>
            <a:t>2. Afscheiden van hormonen. Deze regelen de bloedsuikerspiegel in het lichaam. Zijn afkomstig van Eilandjes Lagerhans. Beide hormonen zijn van invloed op het bloedsuikergehalte.</a:t>
          </a:r>
          <a:endParaRPr lang="en-US"/>
        </a:p>
      </dgm:t>
    </dgm:pt>
    <dgm:pt modelId="{E9269CA1-CD16-4267-B711-5047EF81256F}" type="parTrans" cxnId="{712E82E5-3734-44CE-8260-97FF1F51C6C6}">
      <dgm:prSet/>
      <dgm:spPr/>
      <dgm:t>
        <a:bodyPr/>
        <a:lstStyle/>
        <a:p>
          <a:endParaRPr lang="en-US"/>
        </a:p>
      </dgm:t>
    </dgm:pt>
    <dgm:pt modelId="{A7B21A8D-8D1E-4D0A-A579-6114AC7510BB}" type="sibTrans" cxnId="{712E82E5-3734-44CE-8260-97FF1F51C6C6}">
      <dgm:prSet/>
      <dgm:spPr/>
      <dgm:t>
        <a:bodyPr/>
        <a:lstStyle/>
        <a:p>
          <a:endParaRPr lang="en-US"/>
        </a:p>
      </dgm:t>
    </dgm:pt>
    <dgm:pt modelId="{053A2B6E-85CA-4AF2-BC28-741ACFBA9256}" type="pres">
      <dgm:prSet presAssocID="{18B18E96-47CC-4A84-BD73-588BFAEB6EF2}" presName="linear" presStyleCnt="0">
        <dgm:presLayoutVars>
          <dgm:animLvl val="lvl"/>
          <dgm:resizeHandles val="exact"/>
        </dgm:presLayoutVars>
      </dgm:prSet>
      <dgm:spPr/>
    </dgm:pt>
    <dgm:pt modelId="{E03FE251-66EB-453D-A4E5-83639B0A49FA}" type="pres">
      <dgm:prSet presAssocID="{20CDAD71-0C75-4B0B-A554-622C7B475561}" presName="parentText" presStyleLbl="node1" presStyleIdx="0" presStyleCnt="3">
        <dgm:presLayoutVars>
          <dgm:chMax val="0"/>
          <dgm:bulletEnabled val="1"/>
        </dgm:presLayoutVars>
      </dgm:prSet>
      <dgm:spPr/>
    </dgm:pt>
    <dgm:pt modelId="{B9FC44E1-3AB3-4EA3-ABEC-9AF71CBEB278}" type="pres">
      <dgm:prSet presAssocID="{62398571-AD73-40E6-BF3E-4806AFB0608B}" presName="spacer" presStyleCnt="0"/>
      <dgm:spPr/>
    </dgm:pt>
    <dgm:pt modelId="{488F7A53-68BA-45A3-952E-A81A3C91864B}" type="pres">
      <dgm:prSet presAssocID="{2997EDB1-EA08-4F98-8701-D0C80F4048DA}" presName="parentText" presStyleLbl="node1" presStyleIdx="1" presStyleCnt="3">
        <dgm:presLayoutVars>
          <dgm:chMax val="0"/>
          <dgm:bulletEnabled val="1"/>
        </dgm:presLayoutVars>
      </dgm:prSet>
      <dgm:spPr/>
    </dgm:pt>
    <dgm:pt modelId="{6DFD19FF-3359-4658-B76F-66802D70C3E6}" type="pres">
      <dgm:prSet presAssocID="{58914466-917A-4D02-934B-19AD83B79C66}" presName="spacer" presStyleCnt="0"/>
      <dgm:spPr/>
    </dgm:pt>
    <dgm:pt modelId="{3DD85BB5-89AA-4BC3-AF11-DFFA1441FED8}" type="pres">
      <dgm:prSet presAssocID="{8BD900E6-9772-40B2-ABEF-BB4FBDC9FE5E}" presName="parentText" presStyleLbl="node1" presStyleIdx="2" presStyleCnt="3">
        <dgm:presLayoutVars>
          <dgm:chMax val="0"/>
          <dgm:bulletEnabled val="1"/>
        </dgm:presLayoutVars>
      </dgm:prSet>
      <dgm:spPr/>
    </dgm:pt>
  </dgm:ptLst>
  <dgm:cxnLst>
    <dgm:cxn modelId="{197F782C-251B-4650-8EBB-92C0D0902384}" type="presOf" srcId="{20CDAD71-0C75-4B0B-A554-622C7B475561}" destId="{E03FE251-66EB-453D-A4E5-83639B0A49FA}" srcOrd="0" destOrd="0" presId="urn:microsoft.com/office/officeart/2005/8/layout/vList2"/>
    <dgm:cxn modelId="{C14B842F-4D0E-4866-A4B9-5FFA3AD4C657}" type="presOf" srcId="{2997EDB1-EA08-4F98-8701-D0C80F4048DA}" destId="{488F7A53-68BA-45A3-952E-A81A3C91864B}" srcOrd="0" destOrd="0" presId="urn:microsoft.com/office/officeart/2005/8/layout/vList2"/>
    <dgm:cxn modelId="{3165913B-4294-4FC8-BD15-5A81E02F53FB}" srcId="{18B18E96-47CC-4A84-BD73-588BFAEB6EF2}" destId="{2997EDB1-EA08-4F98-8701-D0C80F4048DA}" srcOrd="1" destOrd="0" parTransId="{4D4EB559-479D-4E77-94F3-8E5B266C835D}" sibTransId="{58914466-917A-4D02-934B-19AD83B79C66}"/>
    <dgm:cxn modelId="{D9496CB8-FB4C-4311-870C-79FDE9FA6E7B}" type="presOf" srcId="{8BD900E6-9772-40B2-ABEF-BB4FBDC9FE5E}" destId="{3DD85BB5-89AA-4BC3-AF11-DFFA1441FED8}" srcOrd="0" destOrd="0" presId="urn:microsoft.com/office/officeart/2005/8/layout/vList2"/>
    <dgm:cxn modelId="{712E82E5-3734-44CE-8260-97FF1F51C6C6}" srcId="{18B18E96-47CC-4A84-BD73-588BFAEB6EF2}" destId="{8BD900E6-9772-40B2-ABEF-BB4FBDC9FE5E}" srcOrd="2" destOrd="0" parTransId="{E9269CA1-CD16-4267-B711-5047EF81256F}" sibTransId="{A7B21A8D-8D1E-4D0A-A579-6114AC7510BB}"/>
    <dgm:cxn modelId="{9614DBED-06AF-4D30-A246-152D480A5777}" type="presOf" srcId="{18B18E96-47CC-4A84-BD73-588BFAEB6EF2}" destId="{053A2B6E-85CA-4AF2-BC28-741ACFBA9256}" srcOrd="0" destOrd="0" presId="urn:microsoft.com/office/officeart/2005/8/layout/vList2"/>
    <dgm:cxn modelId="{D0CF4DF2-66A1-4E55-AA71-4A7EA8F89FA2}" srcId="{18B18E96-47CC-4A84-BD73-588BFAEB6EF2}" destId="{20CDAD71-0C75-4B0B-A554-622C7B475561}" srcOrd="0" destOrd="0" parTransId="{52ACDB0E-BEB2-40BB-AEB5-723DDE686E24}" sibTransId="{62398571-AD73-40E6-BF3E-4806AFB0608B}"/>
    <dgm:cxn modelId="{657463AF-5F60-49C8-B6A0-0D1A8D14A451}" type="presParOf" srcId="{053A2B6E-85CA-4AF2-BC28-741ACFBA9256}" destId="{E03FE251-66EB-453D-A4E5-83639B0A49FA}" srcOrd="0" destOrd="0" presId="urn:microsoft.com/office/officeart/2005/8/layout/vList2"/>
    <dgm:cxn modelId="{DCDD89CF-92ED-49A8-B47C-A07D6FD1E1B0}" type="presParOf" srcId="{053A2B6E-85CA-4AF2-BC28-741ACFBA9256}" destId="{B9FC44E1-3AB3-4EA3-ABEC-9AF71CBEB278}" srcOrd="1" destOrd="0" presId="urn:microsoft.com/office/officeart/2005/8/layout/vList2"/>
    <dgm:cxn modelId="{62C2482B-F076-413D-904C-EDD5EFC09E29}" type="presParOf" srcId="{053A2B6E-85CA-4AF2-BC28-741ACFBA9256}" destId="{488F7A53-68BA-45A3-952E-A81A3C91864B}" srcOrd="2" destOrd="0" presId="urn:microsoft.com/office/officeart/2005/8/layout/vList2"/>
    <dgm:cxn modelId="{507E1360-DFE2-4496-B9F1-A5B360AD9C96}" type="presParOf" srcId="{053A2B6E-85CA-4AF2-BC28-741ACFBA9256}" destId="{6DFD19FF-3359-4658-B76F-66802D70C3E6}" srcOrd="3" destOrd="0" presId="urn:microsoft.com/office/officeart/2005/8/layout/vList2"/>
    <dgm:cxn modelId="{1F68B5D1-FFB2-4694-8DA2-36114AF91E13}" type="presParOf" srcId="{053A2B6E-85CA-4AF2-BC28-741ACFBA9256}" destId="{3DD85BB5-89AA-4BC3-AF11-DFFA1441FED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6D01A-E2B6-4387-8531-F3F05A54AC8A}">
      <dsp:nvSpPr>
        <dsp:cNvPr id="0" name=""/>
        <dsp:cNvSpPr/>
      </dsp:nvSpPr>
      <dsp:spPr>
        <a:xfrm>
          <a:off x="0" y="322700"/>
          <a:ext cx="6513603" cy="170059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NL" sz="2400" kern="1200"/>
            <a:t>De functie van je dikke darm is het onttrekken van vocht aan de ontlasting. </a:t>
          </a:r>
          <a:endParaRPr lang="en-US" sz="2400" kern="1200"/>
        </a:p>
      </dsp:txBody>
      <dsp:txXfrm>
        <a:off x="83016" y="405716"/>
        <a:ext cx="6347571" cy="1534563"/>
      </dsp:txXfrm>
    </dsp:sp>
    <dsp:sp modelId="{EDBF9B5C-9D81-4DAA-BB97-5F681C1568F2}">
      <dsp:nvSpPr>
        <dsp:cNvPr id="0" name=""/>
        <dsp:cNvSpPr/>
      </dsp:nvSpPr>
      <dsp:spPr>
        <a:xfrm>
          <a:off x="0" y="2092415"/>
          <a:ext cx="6513603" cy="1700595"/>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NL" sz="2400" kern="1200"/>
            <a:t>Bacteriën in de darm ook wel darmflora, de functie hiervan is gisting en afbreek proces in het lichaam dit zorgt ervoor dat er geen schadelijke bacteriën in de darmen kunnen groeien</a:t>
          </a:r>
          <a:endParaRPr lang="en-US" sz="2400" kern="1200"/>
        </a:p>
      </dsp:txBody>
      <dsp:txXfrm>
        <a:off x="83016" y="2175431"/>
        <a:ext cx="6347571" cy="1534563"/>
      </dsp:txXfrm>
    </dsp:sp>
    <dsp:sp modelId="{53D43ABD-7FB2-4659-9CD9-5A204F7A04FD}">
      <dsp:nvSpPr>
        <dsp:cNvPr id="0" name=""/>
        <dsp:cNvSpPr/>
      </dsp:nvSpPr>
      <dsp:spPr>
        <a:xfrm>
          <a:off x="0" y="3862130"/>
          <a:ext cx="6513603" cy="170059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NL" sz="2400" kern="1200"/>
            <a:t>Darmbacteriën spelen een rol bij de aanmaak van vitamine k dit is nodig voor bloedstolling.</a:t>
          </a:r>
          <a:endParaRPr lang="en-US" sz="2400" kern="1200"/>
        </a:p>
      </dsp:txBody>
      <dsp:txXfrm>
        <a:off x="83016" y="3945146"/>
        <a:ext cx="6347571" cy="15345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4C250-9072-4976-8CD0-F69BCCF20A6A}">
      <dsp:nvSpPr>
        <dsp:cNvPr id="0" name=""/>
        <dsp:cNvSpPr/>
      </dsp:nvSpPr>
      <dsp:spPr>
        <a:xfrm>
          <a:off x="0" y="78612"/>
          <a:ext cx="6513603" cy="18460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kern="1200"/>
            <a:t>Endeldarm is verzamelplaats voor ontlasting</a:t>
          </a:r>
          <a:endParaRPr lang="en-US" sz="3300" kern="1200"/>
        </a:p>
      </dsp:txBody>
      <dsp:txXfrm>
        <a:off x="90116" y="168728"/>
        <a:ext cx="6333371" cy="1665808"/>
      </dsp:txXfrm>
    </dsp:sp>
    <dsp:sp modelId="{CEEC89D1-A833-4E53-8129-EEA06517E5AB}">
      <dsp:nvSpPr>
        <dsp:cNvPr id="0" name=""/>
        <dsp:cNvSpPr/>
      </dsp:nvSpPr>
      <dsp:spPr>
        <a:xfrm>
          <a:off x="0" y="2019692"/>
          <a:ext cx="6513603" cy="184604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kern="1200"/>
            <a:t>De anus wordt afgesloten door een kringspier die zich op aandrang kan openen en sluiten.</a:t>
          </a:r>
          <a:endParaRPr lang="en-US" sz="3300" kern="1200"/>
        </a:p>
      </dsp:txBody>
      <dsp:txXfrm>
        <a:off x="90116" y="2109808"/>
        <a:ext cx="6333371" cy="1665808"/>
      </dsp:txXfrm>
    </dsp:sp>
    <dsp:sp modelId="{ADFDAE03-E3D7-46DE-BB63-3DC256AEB3F1}">
      <dsp:nvSpPr>
        <dsp:cNvPr id="0" name=""/>
        <dsp:cNvSpPr/>
      </dsp:nvSpPr>
      <dsp:spPr>
        <a:xfrm>
          <a:off x="0" y="3960773"/>
          <a:ext cx="6513603" cy="184604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kern="1200"/>
            <a:t>Kringspier zorgt er ook voor dat darmgassen niet zomaar het lichaam verlaten</a:t>
          </a:r>
          <a:endParaRPr lang="en-US" sz="3300" kern="1200"/>
        </a:p>
      </dsp:txBody>
      <dsp:txXfrm>
        <a:off x="90116" y="4050889"/>
        <a:ext cx="6333371" cy="16658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FE251-66EB-453D-A4E5-83639B0A49FA}">
      <dsp:nvSpPr>
        <dsp:cNvPr id="0" name=""/>
        <dsp:cNvSpPr/>
      </dsp:nvSpPr>
      <dsp:spPr>
        <a:xfrm>
          <a:off x="0" y="315255"/>
          <a:ext cx="6513603" cy="170555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NL" sz="2400" kern="1200"/>
            <a:t>2 functies:</a:t>
          </a:r>
          <a:endParaRPr lang="en-US" sz="2400" kern="1200"/>
        </a:p>
      </dsp:txBody>
      <dsp:txXfrm>
        <a:off x="83258" y="398513"/>
        <a:ext cx="6347087" cy="1539042"/>
      </dsp:txXfrm>
    </dsp:sp>
    <dsp:sp modelId="{488F7A53-68BA-45A3-952E-A81A3C91864B}">
      <dsp:nvSpPr>
        <dsp:cNvPr id="0" name=""/>
        <dsp:cNvSpPr/>
      </dsp:nvSpPr>
      <dsp:spPr>
        <a:xfrm>
          <a:off x="0" y="2089933"/>
          <a:ext cx="6513603" cy="1705558"/>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NL" sz="2400" kern="1200"/>
            <a:t>1. alvleeskliersap bevat enzynen die eiwit, vetten en zetmeel verteren. Ook een stof die het zuur van de maag uitschakeld.</a:t>
          </a:r>
          <a:endParaRPr lang="en-US" sz="2400" kern="1200"/>
        </a:p>
      </dsp:txBody>
      <dsp:txXfrm>
        <a:off x="83258" y="2173191"/>
        <a:ext cx="6347087" cy="1539042"/>
      </dsp:txXfrm>
    </dsp:sp>
    <dsp:sp modelId="{3DD85BB5-89AA-4BC3-AF11-DFFA1441FED8}">
      <dsp:nvSpPr>
        <dsp:cNvPr id="0" name=""/>
        <dsp:cNvSpPr/>
      </dsp:nvSpPr>
      <dsp:spPr>
        <a:xfrm>
          <a:off x="0" y="3864612"/>
          <a:ext cx="6513603" cy="1705558"/>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NL" sz="2400" kern="1200"/>
            <a:t>2. Afscheiden van hormonen. Deze regelen de bloedsuikerspiegel in het lichaam. Zijn afkomstig van Eilandjes Lagerhans. Beide hormonen zijn van invloed op het bloedsuikergehalte.</a:t>
          </a:r>
          <a:endParaRPr lang="en-US" sz="2400" kern="1200"/>
        </a:p>
      </dsp:txBody>
      <dsp:txXfrm>
        <a:off x="83258" y="3947870"/>
        <a:ext cx="6347087" cy="153904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nl-NL"/>
              <a:t>Klik om stijl te bewerken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2F3A84-1FCE-4926-A25E-AF5CBA6FADF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7566EF8-59D6-4E8F-9001-23FF25B763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5E0D3AC-9432-4EA9-96DC-491690E8BC51}"/>
              </a:ext>
            </a:extLst>
          </p:cNvPr>
          <p:cNvSpPr>
            <a:spLocks noGrp="1"/>
          </p:cNvSpPr>
          <p:nvPr>
            <p:ph type="dt" sz="half" idx="10"/>
          </p:nvPr>
        </p:nvSpPr>
        <p:spPr/>
        <p:txBody>
          <a:bodyPr/>
          <a:lstStyle/>
          <a:p>
            <a:fld id="{69085FBB-CBCC-431E-9450-D7FE17CC4467}" type="datetimeFigureOut">
              <a:rPr lang="nl-NL" smtClean="0"/>
              <a:t>29-10-2020</a:t>
            </a:fld>
            <a:endParaRPr lang="nl-NL"/>
          </a:p>
        </p:txBody>
      </p:sp>
      <p:sp>
        <p:nvSpPr>
          <p:cNvPr id="5" name="Tijdelijke aanduiding voor voettekst 4">
            <a:extLst>
              <a:ext uri="{FF2B5EF4-FFF2-40B4-BE49-F238E27FC236}">
                <a16:creationId xmlns:a16="http://schemas.microsoft.com/office/drawing/2014/main" id="{4D67F10C-E0AE-4E4A-8A57-2EE2FCD761C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E67FB17-A414-4AF8-B5F6-957BE1B84F2F}"/>
              </a:ext>
            </a:extLst>
          </p:cNvPr>
          <p:cNvSpPr>
            <a:spLocks noGrp="1"/>
          </p:cNvSpPr>
          <p:nvPr>
            <p:ph type="sldNum" sz="quarter" idx="12"/>
          </p:nvPr>
        </p:nvSpPr>
        <p:spPr/>
        <p:txBody>
          <a:bodyPr/>
          <a:lstStyle/>
          <a:p>
            <a:fld id="{517E20C0-46EA-4B05-A460-4E3A4E821142}" type="slidenum">
              <a:rPr lang="nl-NL" smtClean="0"/>
              <a:t>‹nr.›</a:t>
            </a:fld>
            <a:endParaRPr lang="nl-NL"/>
          </a:p>
        </p:txBody>
      </p:sp>
    </p:spTree>
    <p:extLst>
      <p:ext uri="{BB962C8B-B14F-4D97-AF65-F5344CB8AC3E}">
        <p14:creationId xmlns:p14="http://schemas.microsoft.com/office/powerpoint/2010/main" val="3601421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361D84-A8E6-4393-BC68-DE41EE8BBF9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921DAEF-E333-4824-8C33-3953F40687F4}"/>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9886D3F-2641-4EF6-8EAE-F787146CAF0F}"/>
              </a:ext>
            </a:extLst>
          </p:cNvPr>
          <p:cNvSpPr>
            <a:spLocks noGrp="1"/>
          </p:cNvSpPr>
          <p:nvPr>
            <p:ph type="dt" sz="half" idx="10"/>
          </p:nvPr>
        </p:nvSpPr>
        <p:spPr/>
        <p:txBody>
          <a:bodyPr/>
          <a:lstStyle/>
          <a:p>
            <a:fld id="{69085FBB-CBCC-431E-9450-D7FE17CC4467}" type="datetimeFigureOut">
              <a:rPr lang="nl-NL" smtClean="0"/>
              <a:t>29-10-2020</a:t>
            </a:fld>
            <a:endParaRPr lang="nl-NL"/>
          </a:p>
        </p:txBody>
      </p:sp>
      <p:sp>
        <p:nvSpPr>
          <p:cNvPr id="5" name="Tijdelijke aanduiding voor voettekst 4">
            <a:extLst>
              <a:ext uri="{FF2B5EF4-FFF2-40B4-BE49-F238E27FC236}">
                <a16:creationId xmlns:a16="http://schemas.microsoft.com/office/drawing/2014/main" id="{99B3DBC7-DCBF-42C2-B612-96599408E55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4FCE726-EE3A-4C64-B37A-03E9FCA6BB4B}"/>
              </a:ext>
            </a:extLst>
          </p:cNvPr>
          <p:cNvSpPr>
            <a:spLocks noGrp="1"/>
          </p:cNvSpPr>
          <p:nvPr>
            <p:ph type="sldNum" sz="quarter" idx="12"/>
          </p:nvPr>
        </p:nvSpPr>
        <p:spPr/>
        <p:txBody>
          <a:bodyPr/>
          <a:lstStyle/>
          <a:p>
            <a:fld id="{517E20C0-46EA-4B05-A460-4E3A4E821142}" type="slidenum">
              <a:rPr lang="nl-NL" smtClean="0"/>
              <a:t>‹nr.›</a:t>
            </a:fld>
            <a:endParaRPr lang="nl-NL"/>
          </a:p>
        </p:txBody>
      </p:sp>
    </p:spTree>
    <p:extLst>
      <p:ext uri="{BB962C8B-B14F-4D97-AF65-F5344CB8AC3E}">
        <p14:creationId xmlns:p14="http://schemas.microsoft.com/office/powerpoint/2010/main" val="2899978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29F9B5-1281-4ADC-9F51-9BB0F31995F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73E7999-7D57-46D6-A959-927E9A3A18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E915784B-D3BA-4205-A545-639D2511AB61}"/>
              </a:ext>
            </a:extLst>
          </p:cNvPr>
          <p:cNvSpPr>
            <a:spLocks noGrp="1"/>
          </p:cNvSpPr>
          <p:nvPr>
            <p:ph type="dt" sz="half" idx="10"/>
          </p:nvPr>
        </p:nvSpPr>
        <p:spPr/>
        <p:txBody>
          <a:bodyPr/>
          <a:lstStyle/>
          <a:p>
            <a:fld id="{69085FBB-CBCC-431E-9450-D7FE17CC4467}" type="datetimeFigureOut">
              <a:rPr lang="nl-NL" smtClean="0"/>
              <a:t>29-10-2020</a:t>
            </a:fld>
            <a:endParaRPr lang="nl-NL"/>
          </a:p>
        </p:txBody>
      </p:sp>
      <p:sp>
        <p:nvSpPr>
          <p:cNvPr id="5" name="Tijdelijke aanduiding voor voettekst 4">
            <a:extLst>
              <a:ext uri="{FF2B5EF4-FFF2-40B4-BE49-F238E27FC236}">
                <a16:creationId xmlns:a16="http://schemas.microsoft.com/office/drawing/2014/main" id="{19D9B38E-0AC8-4DD1-AAB4-744F7470273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89C7F6-28F1-4868-8D81-DCCD407E3BBD}"/>
              </a:ext>
            </a:extLst>
          </p:cNvPr>
          <p:cNvSpPr>
            <a:spLocks noGrp="1"/>
          </p:cNvSpPr>
          <p:nvPr>
            <p:ph type="sldNum" sz="quarter" idx="12"/>
          </p:nvPr>
        </p:nvSpPr>
        <p:spPr/>
        <p:txBody>
          <a:bodyPr/>
          <a:lstStyle/>
          <a:p>
            <a:fld id="{517E20C0-46EA-4B05-A460-4E3A4E821142}" type="slidenum">
              <a:rPr lang="nl-NL" smtClean="0"/>
              <a:t>‹nr.›</a:t>
            </a:fld>
            <a:endParaRPr lang="nl-NL"/>
          </a:p>
        </p:txBody>
      </p:sp>
    </p:spTree>
    <p:extLst>
      <p:ext uri="{BB962C8B-B14F-4D97-AF65-F5344CB8AC3E}">
        <p14:creationId xmlns:p14="http://schemas.microsoft.com/office/powerpoint/2010/main" val="1781329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7183E5-FFAB-46DC-8235-BDBCF14B31A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97113AC-BF40-43BC-8475-67B2FEE4F9C9}"/>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607E92A-8F74-41B0-A471-0D4512BFF398}"/>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8FC75F4-60C8-4C46-BB78-47040A9D12E2}"/>
              </a:ext>
            </a:extLst>
          </p:cNvPr>
          <p:cNvSpPr>
            <a:spLocks noGrp="1"/>
          </p:cNvSpPr>
          <p:nvPr>
            <p:ph type="dt" sz="half" idx="10"/>
          </p:nvPr>
        </p:nvSpPr>
        <p:spPr/>
        <p:txBody>
          <a:bodyPr/>
          <a:lstStyle/>
          <a:p>
            <a:fld id="{69085FBB-CBCC-431E-9450-D7FE17CC4467}" type="datetimeFigureOut">
              <a:rPr lang="nl-NL" smtClean="0"/>
              <a:t>29-10-2020</a:t>
            </a:fld>
            <a:endParaRPr lang="nl-NL"/>
          </a:p>
        </p:txBody>
      </p:sp>
      <p:sp>
        <p:nvSpPr>
          <p:cNvPr id="6" name="Tijdelijke aanduiding voor voettekst 5">
            <a:extLst>
              <a:ext uri="{FF2B5EF4-FFF2-40B4-BE49-F238E27FC236}">
                <a16:creationId xmlns:a16="http://schemas.microsoft.com/office/drawing/2014/main" id="{4D166956-BDDF-4D07-AE37-CE7D7E9C2AE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62484EC-0D78-4F3A-8358-D32398DD13FF}"/>
              </a:ext>
            </a:extLst>
          </p:cNvPr>
          <p:cNvSpPr>
            <a:spLocks noGrp="1"/>
          </p:cNvSpPr>
          <p:nvPr>
            <p:ph type="sldNum" sz="quarter" idx="12"/>
          </p:nvPr>
        </p:nvSpPr>
        <p:spPr/>
        <p:txBody>
          <a:bodyPr/>
          <a:lstStyle/>
          <a:p>
            <a:fld id="{517E20C0-46EA-4B05-A460-4E3A4E821142}" type="slidenum">
              <a:rPr lang="nl-NL" smtClean="0"/>
              <a:t>‹nr.›</a:t>
            </a:fld>
            <a:endParaRPr lang="nl-NL"/>
          </a:p>
        </p:txBody>
      </p:sp>
    </p:spTree>
    <p:extLst>
      <p:ext uri="{BB962C8B-B14F-4D97-AF65-F5344CB8AC3E}">
        <p14:creationId xmlns:p14="http://schemas.microsoft.com/office/powerpoint/2010/main" val="603407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A3F180-104F-4C70-B55C-503EE1574CD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BF700CD-0D71-4316-A051-6723B9A63E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7F5104B2-B8F7-4B15-97DD-394888C972B2}"/>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9F10B9D-9440-4CA9-B0BB-96B6696D5E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A11DA715-76DB-4E12-9FB5-0DDDDF4E1CB1}"/>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FDD88B0-E774-47A8-861C-E255F9AEE7FC}"/>
              </a:ext>
            </a:extLst>
          </p:cNvPr>
          <p:cNvSpPr>
            <a:spLocks noGrp="1"/>
          </p:cNvSpPr>
          <p:nvPr>
            <p:ph type="dt" sz="half" idx="10"/>
          </p:nvPr>
        </p:nvSpPr>
        <p:spPr/>
        <p:txBody>
          <a:bodyPr/>
          <a:lstStyle/>
          <a:p>
            <a:fld id="{69085FBB-CBCC-431E-9450-D7FE17CC4467}" type="datetimeFigureOut">
              <a:rPr lang="nl-NL" smtClean="0"/>
              <a:t>29-10-2020</a:t>
            </a:fld>
            <a:endParaRPr lang="nl-NL"/>
          </a:p>
        </p:txBody>
      </p:sp>
      <p:sp>
        <p:nvSpPr>
          <p:cNvPr id="8" name="Tijdelijke aanduiding voor voettekst 7">
            <a:extLst>
              <a:ext uri="{FF2B5EF4-FFF2-40B4-BE49-F238E27FC236}">
                <a16:creationId xmlns:a16="http://schemas.microsoft.com/office/drawing/2014/main" id="{FFDA9E57-03F4-4DAD-ACDE-AE6C6BB5E51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D6E9716-9B61-41F3-BF48-47AA0CEFABD3}"/>
              </a:ext>
            </a:extLst>
          </p:cNvPr>
          <p:cNvSpPr>
            <a:spLocks noGrp="1"/>
          </p:cNvSpPr>
          <p:nvPr>
            <p:ph type="sldNum" sz="quarter" idx="12"/>
          </p:nvPr>
        </p:nvSpPr>
        <p:spPr/>
        <p:txBody>
          <a:bodyPr/>
          <a:lstStyle/>
          <a:p>
            <a:fld id="{517E20C0-46EA-4B05-A460-4E3A4E821142}" type="slidenum">
              <a:rPr lang="nl-NL" smtClean="0"/>
              <a:t>‹nr.›</a:t>
            </a:fld>
            <a:endParaRPr lang="nl-NL"/>
          </a:p>
        </p:txBody>
      </p:sp>
    </p:spTree>
    <p:extLst>
      <p:ext uri="{BB962C8B-B14F-4D97-AF65-F5344CB8AC3E}">
        <p14:creationId xmlns:p14="http://schemas.microsoft.com/office/powerpoint/2010/main" val="36393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87A83F-1E1C-4D92-B8A0-3E363A47C40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CD18562-3607-4B04-8083-DF78248F4A81}"/>
              </a:ext>
            </a:extLst>
          </p:cNvPr>
          <p:cNvSpPr>
            <a:spLocks noGrp="1"/>
          </p:cNvSpPr>
          <p:nvPr>
            <p:ph type="dt" sz="half" idx="10"/>
          </p:nvPr>
        </p:nvSpPr>
        <p:spPr/>
        <p:txBody>
          <a:bodyPr/>
          <a:lstStyle/>
          <a:p>
            <a:fld id="{69085FBB-CBCC-431E-9450-D7FE17CC4467}" type="datetimeFigureOut">
              <a:rPr lang="nl-NL" smtClean="0"/>
              <a:t>29-10-2020</a:t>
            </a:fld>
            <a:endParaRPr lang="nl-NL"/>
          </a:p>
        </p:txBody>
      </p:sp>
      <p:sp>
        <p:nvSpPr>
          <p:cNvPr id="4" name="Tijdelijke aanduiding voor voettekst 3">
            <a:extLst>
              <a:ext uri="{FF2B5EF4-FFF2-40B4-BE49-F238E27FC236}">
                <a16:creationId xmlns:a16="http://schemas.microsoft.com/office/drawing/2014/main" id="{B2E675A4-2368-40F0-BBA1-11B92DB4523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0C7167E-2729-47CC-91D0-54EFCFF44329}"/>
              </a:ext>
            </a:extLst>
          </p:cNvPr>
          <p:cNvSpPr>
            <a:spLocks noGrp="1"/>
          </p:cNvSpPr>
          <p:nvPr>
            <p:ph type="sldNum" sz="quarter" idx="12"/>
          </p:nvPr>
        </p:nvSpPr>
        <p:spPr/>
        <p:txBody>
          <a:bodyPr/>
          <a:lstStyle/>
          <a:p>
            <a:fld id="{517E20C0-46EA-4B05-A460-4E3A4E821142}" type="slidenum">
              <a:rPr lang="nl-NL" smtClean="0"/>
              <a:t>‹nr.›</a:t>
            </a:fld>
            <a:endParaRPr lang="nl-NL"/>
          </a:p>
        </p:txBody>
      </p:sp>
    </p:spTree>
    <p:extLst>
      <p:ext uri="{BB962C8B-B14F-4D97-AF65-F5344CB8AC3E}">
        <p14:creationId xmlns:p14="http://schemas.microsoft.com/office/powerpoint/2010/main" val="3666446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BE38543-2BEF-4D52-9345-6DAC6E0B86FE}"/>
              </a:ext>
            </a:extLst>
          </p:cNvPr>
          <p:cNvSpPr>
            <a:spLocks noGrp="1"/>
          </p:cNvSpPr>
          <p:nvPr>
            <p:ph type="dt" sz="half" idx="10"/>
          </p:nvPr>
        </p:nvSpPr>
        <p:spPr/>
        <p:txBody>
          <a:bodyPr/>
          <a:lstStyle/>
          <a:p>
            <a:fld id="{69085FBB-CBCC-431E-9450-D7FE17CC4467}" type="datetimeFigureOut">
              <a:rPr lang="nl-NL" smtClean="0"/>
              <a:t>29-10-2020</a:t>
            </a:fld>
            <a:endParaRPr lang="nl-NL"/>
          </a:p>
        </p:txBody>
      </p:sp>
      <p:sp>
        <p:nvSpPr>
          <p:cNvPr id="3" name="Tijdelijke aanduiding voor voettekst 2">
            <a:extLst>
              <a:ext uri="{FF2B5EF4-FFF2-40B4-BE49-F238E27FC236}">
                <a16:creationId xmlns:a16="http://schemas.microsoft.com/office/drawing/2014/main" id="{0B7CC0C2-E6D0-4790-A459-1F469214FEA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D290BA3-28AB-4A0C-B427-F8402077E21A}"/>
              </a:ext>
            </a:extLst>
          </p:cNvPr>
          <p:cNvSpPr>
            <a:spLocks noGrp="1"/>
          </p:cNvSpPr>
          <p:nvPr>
            <p:ph type="sldNum" sz="quarter" idx="12"/>
          </p:nvPr>
        </p:nvSpPr>
        <p:spPr/>
        <p:txBody>
          <a:bodyPr/>
          <a:lstStyle/>
          <a:p>
            <a:fld id="{517E20C0-46EA-4B05-A460-4E3A4E821142}" type="slidenum">
              <a:rPr lang="nl-NL" smtClean="0"/>
              <a:t>‹nr.›</a:t>
            </a:fld>
            <a:endParaRPr lang="nl-NL"/>
          </a:p>
        </p:txBody>
      </p:sp>
    </p:spTree>
    <p:extLst>
      <p:ext uri="{BB962C8B-B14F-4D97-AF65-F5344CB8AC3E}">
        <p14:creationId xmlns:p14="http://schemas.microsoft.com/office/powerpoint/2010/main" val="425875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577DD9-8851-4A99-98D1-A4202337116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E6D5360-6843-4E36-9D67-0851784831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30017D7-B96F-4C0B-AB3C-B6FE2FE280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14164623-E724-457E-AB98-033085ECFCE7}"/>
              </a:ext>
            </a:extLst>
          </p:cNvPr>
          <p:cNvSpPr>
            <a:spLocks noGrp="1"/>
          </p:cNvSpPr>
          <p:nvPr>
            <p:ph type="dt" sz="half" idx="10"/>
          </p:nvPr>
        </p:nvSpPr>
        <p:spPr/>
        <p:txBody>
          <a:bodyPr/>
          <a:lstStyle/>
          <a:p>
            <a:fld id="{69085FBB-CBCC-431E-9450-D7FE17CC4467}" type="datetimeFigureOut">
              <a:rPr lang="nl-NL" smtClean="0"/>
              <a:t>29-10-2020</a:t>
            </a:fld>
            <a:endParaRPr lang="nl-NL"/>
          </a:p>
        </p:txBody>
      </p:sp>
      <p:sp>
        <p:nvSpPr>
          <p:cNvPr id="6" name="Tijdelijke aanduiding voor voettekst 5">
            <a:extLst>
              <a:ext uri="{FF2B5EF4-FFF2-40B4-BE49-F238E27FC236}">
                <a16:creationId xmlns:a16="http://schemas.microsoft.com/office/drawing/2014/main" id="{14B1487C-0521-4CDA-B4C4-ACFA018F2A1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98F785F-ED5D-483E-8479-CDC5B9F34D26}"/>
              </a:ext>
            </a:extLst>
          </p:cNvPr>
          <p:cNvSpPr>
            <a:spLocks noGrp="1"/>
          </p:cNvSpPr>
          <p:nvPr>
            <p:ph type="sldNum" sz="quarter" idx="12"/>
          </p:nvPr>
        </p:nvSpPr>
        <p:spPr/>
        <p:txBody>
          <a:bodyPr/>
          <a:lstStyle/>
          <a:p>
            <a:fld id="{517E20C0-46EA-4B05-A460-4E3A4E821142}" type="slidenum">
              <a:rPr lang="nl-NL" smtClean="0"/>
              <a:t>‹nr.›</a:t>
            </a:fld>
            <a:endParaRPr lang="nl-NL"/>
          </a:p>
        </p:txBody>
      </p:sp>
    </p:spTree>
    <p:extLst>
      <p:ext uri="{BB962C8B-B14F-4D97-AF65-F5344CB8AC3E}">
        <p14:creationId xmlns:p14="http://schemas.microsoft.com/office/powerpoint/2010/main" val="771973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7C0A14-A25E-4023-B55C-B6C79BD3CEA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DDB32AD-2ABB-4EBF-9DC1-7CD4EEF4FA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779ACA8-F70A-41CB-B6CC-83291FE990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E9297B33-FAD2-4600-AC22-0B370D1F05C7}"/>
              </a:ext>
            </a:extLst>
          </p:cNvPr>
          <p:cNvSpPr>
            <a:spLocks noGrp="1"/>
          </p:cNvSpPr>
          <p:nvPr>
            <p:ph type="dt" sz="half" idx="10"/>
          </p:nvPr>
        </p:nvSpPr>
        <p:spPr/>
        <p:txBody>
          <a:bodyPr/>
          <a:lstStyle/>
          <a:p>
            <a:fld id="{69085FBB-CBCC-431E-9450-D7FE17CC4467}" type="datetimeFigureOut">
              <a:rPr lang="nl-NL" smtClean="0"/>
              <a:t>29-10-2020</a:t>
            </a:fld>
            <a:endParaRPr lang="nl-NL"/>
          </a:p>
        </p:txBody>
      </p:sp>
      <p:sp>
        <p:nvSpPr>
          <p:cNvPr id="6" name="Tijdelijke aanduiding voor voettekst 5">
            <a:extLst>
              <a:ext uri="{FF2B5EF4-FFF2-40B4-BE49-F238E27FC236}">
                <a16:creationId xmlns:a16="http://schemas.microsoft.com/office/drawing/2014/main" id="{1BEEB28A-D684-45FC-885F-568228AFC77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171DDFC-21CC-4ADB-A895-F5BD1047C958}"/>
              </a:ext>
            </a:extLst>
          </p:cNvPr>
          <p:cNvSpPr>
            <a:spLocks noGrp="1"/>
          </p:cNvSpPr>
          <p:nvPr>
            <p:ph type="sldNum" sz="quarter" idx="12"/>
          </p:nvPr>
        </p:nvSpPr>
        <p:spPr/>
        <p:txBody>
          <a:bodyPr/>
          <a:lstStyle/>
          <a:p>
            <a:fld id="{517E20C0-46EA-4B05-A460-4E3A4E821142}" type="slidenum">
              <a:rPr lang="nl-NL" smtClean="0"/>
              <a:t>‹nr.›</a:t>
            </a:fld>
            <a:endParaRPr lang="nl-NL"/>
          </a:p>
        </p:txBody>
      </p:sp>
    </p:spTree>
    <p:extLst>
      <p:ext uri="{BB962C8B-B14F-4D97-AF65-F5344CB8AC3E}">
        <p14:creationId xmlns:p14="http://schemas.microsoft.com/office/powerpoint/2010/main" val="4012035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2E32A1-FA1F-4F15-B564-11295CCBE05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6D76EFB-620F-4A43-ABD6-B0BD79768535}"/>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24B5A40-5260-48D3-AFCC-1C4964F741A2}"/>
              </a:ext>
            </a:extLst>
          </p:cNvPr>
          <p:cNvSpPr>
            <a:spLocks noGrp="1"/>
          </p:cNvSpPr>
          <p:nvPr>
            <p:ph type="dt" sz="half" idx="10"/>
          </p:nvPr>
        </p:nvSpPr>
        <p:spPr/>
        <p:txBody>
          <a:bodyPr/>
          <a:lstStyle/>
          <a:p>
            <a:fld id="{69085FBB-CBCC-431E-9450-D7FE17CC4467}" type="datetimeFigureOut">
              <a:rPr lang="nl-NL" smtClean="0"/>
              <a:t>29-10-2020</a:t>
            </a:fld>
            <a:endParaRPr lang="nl-NL"/>
          </a:p>
        </p:txBody>
      </p:sp>
      <p:sp>
        <p:nvSpPr>
          <p:cNvPr id="5" name="Tijdelijke aanduiding voor voettekst 4">
            <a:extLst>
              <a:ext uri="{FF2B5EF4-FFF2-40B4-BE49-F238E27FC236}">
                <a16:creationId xmlns:a16="http://schemas.microsoft.com/office/drawing/2014/main" id="{746485F0-6312-4877-8265-6F396F75CF6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7EB5615-F63A-4DE3-8C5F-5804BDB80838}"/>
              </a:ext>
            </a:extLst>
          </p:cNvPr>
          <p:cNvSpPr>
            <a:spLocks noGrp="1"/>
          </p:cNvSpPr>
          <p:nvPr>
            <p:ph type="sldNum" sz="quarter" idx="12"/>
          </p:nvPr>
        </p:nvSpPr>
        <p:spPr/>
        <p:txBody>
          <a:bodyPr/>
          <a:lstStyle/>
          <a:p>
            <a:fld id="{517E20C0-46EA-4B05-A460-4E3A4E821142}" type="slidenum">
              <a:rPr lang="nl-NL" smtClean="0"/>
              <a:t>‹nr.›</a:t>
            </a:fld>
            <a:endParaRPr lang="nl-NL"/>
          </a:p>
        </p:txBody>
      </p:sp>
    </p:spTree>
    <p:extLst>
      <p:ext uri="{BB962C8B-B14F-4D97-AF65-F5344CB8AC3E}">
        <p14:creationId xmlns:p14="http://schemas.microsoft.com/office/powerpoint/2010/main" val="2571662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CFF81DE-3F0B-4AFE-9064-07DEE591478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91D6C04-190B-40D5-B370-2C86CA8039F7}"/>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8166F32-7FAC-4284-80D4-CE66B65DF48C}"/>
              </a:ext>
            </a:extLst>
          </p:cNvPr>
          <p:cNvSpPr>
            <a:spLocks noGrp="1"/>
          </p:cNvSpPr>
          <p:nvPr>
            <p:ph type="dt" sz="half" idx="10"/>
          </p:nvPr>
        </p:nvSpPr>
        <p:spPr/>
        <p:txBody>
          <a:bodyPr/>
          <a:lstStyle/>
          <a:p>
            <a:fld id="{69085FBB-CBCC-431E-9450-D7FE17CC4467}" type="datetimeFigureOut">
              <a:rPr lang="nl-NL" smtClean="0"/>
              <a:t>29-10-2020</a:t>
            </a:fld>
            <a:endParaRPr lang="nl-NL"/>
          </a:p>
        </p:txBody>
      </p:sp>
      <p:sp>
        <p:nvSpPr>
          <p:cNvPr id="5" name="Tijdelijke aanduiding voor voettekst 4">
            <a:extLst>
              <a:ext uri="{FF2B5EF4-FFF2-40B4-BE49-F238E27FC236}">
                <a16:creationId xmlns:a16="http://schemas.microsoft.com/office/drawing/2014/main" id="{5E4FAC0B-5F33-46D6-9F6B-2014C6F549F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2C48868-318D-4829-A13C-86E3497204A7}"/>
              </a:ext>
            </a:extLst>
          </p:cNvPr>
          <p:cNvSpPr>
            <a:spLocks noGrp="1"/>
          </p:cNvSpPr>
          <p:nvPr>
            <p:ph type="sldNum" sz="quarter" idx="12"/>
          </p:nvPr>
        </p:nvSpPr>
        <p:spPr/>
        <p:txBody>
          <a:bodyPr/>
          <a:lstStyle/>
          <a:p>
            <a:fld id="{517E20C0-46EA-4B05-A460-4E3A4E821142}" type="slidenum">
              <a:rPr lang="nl-NL" smtClean="0"/>
              <a:t>‹nr.›</a:t>
            </a:fld>
            <a:endParaRPr lang="nl-NL"/>
          </a:p>
        </p:txBody>
      </p:sp>
    </p:spTree>
    <p:extLst>
      <p:ext uri="{BB962C8B-B14F-4D97-AF65-F5344CB8AC3E}">
        <p14:creationId xmlns:p14="http://schemas.microsoft.com/office/powerpoint/2010/main" val="3687389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A61015F-7CC6-4D0A-9D87-873EA4C304CC}" type="datetimeFigureOut">
              <a:rPr lang="en-US" dirty="0"/>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10/29/2020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024128" y="2967788"/>
            <a:ext cx="4754880" cy="33415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Tekststijl van het model bewerken</a:t>
            </a:r>
          </a:p>
        </p:txBody>
      </p:sp>
      <p:sp>
        <p:nvSpPr>
          <p:cNvPr id="6" name="Content Placeholder 5"/>
          <p:cNvSpPr>
            <a:spLocks noGrp="1"/>
          </p:cNvSpPr>
          <p:nvPr>
            <p:ph sz="quarter" idx="4"/>
          </p:nvPr>
        </p:nvSpPr>
        <p:spPr>
          <a:xfrm>
            <a:off x="5990888" y="2967788"/>
            <a:ext cx="4754880" cy="33415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10/29/2020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10/29/2020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10/29/2020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05C68B11-C5A8-448C-8CE9-B1A273C79CFC}" type="datetimeFigureOut">
              <a:rPr lang="en-US" dirty="0"/>
              <a:t>10/29/2020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C7616CA0-919D-4A49-9C8A-62FDFB3A5183}" type="datetimeFigureOut">
              <a:rPr lang="en-US" dirty="0"/>
              <a:t>10/29/2020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10/29/2020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‹nr.›</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292BD93-B24A-45E9-BD7B-C3747FE9A2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C023DD1-F56E-41E4-969A-70AB7F34C5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5E711C4-A860-4D16-8D3C-480A3158F7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085FBB-CBCC-431E-9450-D7FE17CC4467}" type="datetimeFigureOut">
              <a:rPr lang="nl-NL" smtClean="0"/>
              <a:t>29-10-2020</a:t>
            </a:fld>
            <a:endParaRPr lang="nl-NL"/>
          </a:p>
        </p:txBody>
      </p:sp>
      <p:sp>
        <p:nvSpPr>
          <p:cNvPr id="5" name="Tijdelijke aanduiding voor voettekst 4">
            <a:extLst>
              <a:ext uri="{FF2B5EF4-FFF2-40B4-BE49-F238E27FC236}">
                <a16:creationId xmlns:a16="http://schemas.microsoft.com/office/drawing/2014/main" id="{F5972ACA-AED6-4F97-9A06-E8470EBA28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BD207E9-6934-4893-AE5E-E9A0B7BEC6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E20C0-46EA-4B05-A460-4E3A4E821142}" type="slidenum">
              <a:rPr lang="nl-NL" smtClean="0"/>
              <a:t>‹nr.›</a:t>
            </a:fld>
            <a:endParaRPr lang="nl-NL"/>
          </a:p>
        </p:txBody>
      </p:sp>
    </p:spTree>
    <p:extLst>
      <p:ext uri="{BB962C8B-B14F-4D97-AF65-F5344CB8AC3E}">
        <p14:creationId xmlns:p14="http://schemas.microsoft.com/office/powerpoint/2010/main" val="266340004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gezondheidsplein.nl/menselijk-lichaam/spieren/item4507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mp"/><Relationship Id="rId1" Type="http://schemas.openxmlformats.org/officeDocument/2006/relationships/slideLayout" Target="../slideLayouts/slideLayout2.xml"/><Relationship Id="rId4" Type="http://schemas.openxmlformats.org/officeDocument/2006/relationships/hyperlink" Target="https://www.youtube.com/watch?v=0IyMAQg39T8"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youtu.be/1pyyN8a_gRE"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EA38D8-F29F-4A68-85F7-2677803AC58A}"/>
              </a:ext>
            </a:extLst>
          </p:cNvPr>
          <p:cNvSpPr>
            <a:spLocks noGrp="1"/>
          </p:cNvSpPr>
          <p:nvPr>
            <p:ph type="ctrTitle"/>
          </p:nvPr>
        </p:nvSpPr>
        <p:spPr/>
        <p:txBody>
          <a:bodyPr/>
          <a:lstStyle/>
          <a:p>
            <a:r>
              <a:rPr lang="nl-NL" dirty="0"/>
              <a:t>Les 5 en 6 Spijsvertering</a:t>
            </a:r>
          </a:p>
        </p:txBody>
      </p:sp>
      <p:sp>
        <p:nvSpPr>
          <p:cNvPr id="3" name="Ondertitel 2">
            <a:extLst>
              <a:ext uri="{FF2B5EF4-FFF2-40B4-BE49-F238E27FC236}">
                <a16:creationId xmlns:a16="http://schemas.microsoft.com/office/drawing/2014/main" id="{D1AE562D-428C-4239-ADDC-43F55A4FCB6A}"/>
              </a:ext>
            </a:extLst>
          </p:cNvPr>
          <p:cNvSpPr>
            <a:spLocks noGrp="1"/>
          </p:cNvSpPr>
          <p:nvPr>
            <p:ph type="subTitle" idx="1"/>
          </p:nvPr>
        </p:nvSpPr>
        <p:spPr/>
        <p:txBody>
          <a:bodyPr/>
          <a:lstStyle/>
          <a:p>
            <a:endParaRPr lang="nl-NL" dirty="0"/>
          </a:p>
        </p:txBody>
      </p:sp>
      <p:sp>
        <p:nvSpPr>
          <p:cNvPr id="4" name="Rechthoek 3">
            <a:extLst>
              <a:ext uri="{FF2B5EF4-FFF2-40B4-BE49-F238E27FC236}">
                <a16:creationId xmlns:a16="http://schemas.microsoft.com/office/drawing/2014/main" id="{6831AA55-79A9-4C6C-A7FC-9EDC9E0FF004}"/>
              </a:ext>
            </a:extLst>
          </p:cNvPr>
          <p:cNvSpPr/>
          <p:nvPr/>
        </p:nvSpPr>
        <p:spPr>
          <a:xfrm>
            <a:off x="8700655" y="4960137"/>
            <a:ext cx="3034145" cy="14630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PV MZ:</a:t>
            </a:r>
          </a:p>
          <a:p>
            <a:pPr algn="ctr"/>
            <a:r>
              <a:rPr lang="nl-NL" dirty="0">
                <a:solidFill>
                  <a:schemeClr val="tx1"/>
                </a:solidFill>
              </a:rPr>
              <a:t>H9 Spijsvertering</a:t>
            </a:r>
          </a:p>
        </p:txBody>
      </p:sp>
    </p:spTree>
    <p:extLst>
      <p:ext uri="{BB962C8B-B14F-4D97-AF65-F5344CB8AC3E}">
        <p14:creationId xmlns:p14="http://schemas.microsoft.com/office/powerpoint/2010/main" val="134462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BF5BDD-EF44-49D7-BBCB-B9571833EDAC}"/>
              </a:ext>
            </a:extLst>
          </p:cNvPr>
          <p:cNvSpPr>
            <a:spLocks noGrp="1"/>
          </p:cNvSpPr>
          <p:nvPr>
            <p:ph type="title"/>
          </p:nvPr>
        </p:nvSpPr>
        <p:spPr>
          <a:xfrm>
            <a:off x="6745735" y="640081"/>
            <a:ext cx="4806184" cy="3637373"/>
          </a:xfrm>
          <a:noFill/>
        </p:spPr>
        <p:txBody>
          <a:bodyPr vert="horz" lIns="91440" tIns="45720" rIns="91440" bIns="45720" rtlCol="0" anchor="b">
            <a:normAutofit/>
          </a:bodyPr>
          <a:lstStyle/>
          <a:p>
            <a:r>
              <a:rPr lang="en-US" sz="2900" dirty="0"/>
              <a:t>                                </a:t>
            </a:r>
            <a:r>
              <a:rPr lang="en-US" sz="2800" dirty="0"/>
              <a:t>  </a:t>
            </a:r>
            <a:r>
              <a:rPr lang="en-US" sz="2800" dirty="0" err="1"/>
              <a:t>Slokdarm</a:t>
            </a:r>
            <a:r>
              <a:rPr lang="en-US" sz="2900" dirty="0"/>
              <a:t> </a:t>
            </a:r>
          </a:p>
        </p:txBody>
      </p:sp>
      <p:pic>
        <p:nvPicPr>
          <p:cNvPr id="3" name="Afbeelding 3">
            <a:extLst>
              <a:ext uri="{FF2B5EF4-FFF2-40B4-BE49-F238E27FC236}">
                <a16:creationId xmlns:a16="http://schemas.microsoft.com/office/drawing/2014/main" id="{A0BC286A-A235-40F3-9675-52BD917CE395}"/>
              </a:ext>
            </a:extLst>
          </p:cNvPr>
          <p:cNvPicPr>
            <a:picLocks noChangeAspect="1"/>
          </p:cNvPicPr>
          <p:nvPr/>
        </p:nvPicPr>
        <p:blipFill rotWithShape="1">
          <a:blip r:embed="rId2"/>
          <a:srcRect r="4011"/>
          <a:stretch/>
        </p:blipFill>
        <p:spPr>
          <a:xfrm>
            <a:off x="227283" y="11"/>
            <a:ext cx="5945214" cy="6684200"/>
          </a:xfrm>
          <a:prstGeom prst="rect">
            <a:avLst/>
          </a:prstGeom>
        </p:spPr>
      </p:pic>
    </p:spTree>
    <p:extLst>
      <p:ext uri="{BB962C8B-B14F-4D97-AF65-F5344CB8AC3E}">
        <p14:creationId xmlns:p14="http://schemas.microsoft.com/office/powerpoint/2010/main" val="1955925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cs typeface="Calibri Light"/>
              </a:rPr>
              <a:t>De Maag en </a:t>
            </a:r>
            <a:r>
              <a:rPr lang="de-DE" dirty="0" err="1">
                <a:cs typeface="Calibri Light"/>
              </a:rPr>
              <a:t>sluitspier</a:t>
            </a:r>
            <a:endParaRPr lang="de-DE" dirty="0" err="1"/>
          </a:p>
        </p:txBody>
      </p:sp>
      <p:sp>
        <p:nvSpPr>
          <p:cNvPr id="3" name="Ondertitel 2"/>
          <p:cNvSpPr>
            <a:spLocks noGrp="1"/>
          </p:cNvSpPr>
          <p:nvPr>
            <p:ph type="subTitle" idx="1"/>
          </p:nvPr>
        </p:nvSpPr>
        <p:spPr/>
        <p:txBody>
          <a:bodyPr/>
          <a:lstStyle/>
          <a:p>
            <a:endParaRPr lang="de-DE"/>
          </a:p>
        </p:txBody>
      </p:sp>
    </p:spTree>
    <p:extLst>
      <p:ext uri="{BB962C8B-B14F-4D97-AF65-F5344CB8AC3E}">
        <p14:creationId xmlns:p14="http://schemas.microsoft.com/office/powerpoint/2010/main" val="3351439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D10DB6-5241-4640-804A-37CFA06ACFC1}"/>
              </a:ext>
            </a:extLst>
          </p:cNvPr>
          <p:cNvSpPr>
            <a:spLocks noGrp="1"/>
          </p:cNvSpPr>
          <p:nvPr>
            <p:ph type="title"/>
          </p:nvPr>
        </p:nvSpPr>
        <p:spPr>
          <a:xfrm>
            <a:off x="762001" y="803325"/>
            <a:ext cx="5314536" cy="1325563"/>
          </a:xfrm>
        </p:spPr>
        <p:txBody>
          <a:bodyPr>
            <a:normAutofit/>
          </a:bodyPr>
          <a:lstStyle/>
          <a:p>
            <a:r>
              <a:rPr lang="nl-NL" dirty="0">
                <a:cs typeface="Calibri Light"/>
              </a:rPr>
              <a:t>Werking van de maag</a:t>
            </a:r>
            <a:endParaRPr lang="nl-NL" dirty="0"/>
          </a:p>
        </p:txBody>
      </p:sp>
      <p:sp>
        <p:nvSpPr>
          <p:cNvPr id="3" name="Tijdelijke aanduiding voor inhoud 2">
            <a:extLst>
              <a:ext uri="{FF2B5EF4-FFF2-40B4-BE49-F238E27FC236}">
                <a16:creationId xmlns:a16="http://schemas.microsoft.com/office/drawing/2014/main" id="{09E53E3E-17B4-4988-BC86-1443584292FE}"/>
              </a:ext>
            </a:extLst>
          </p:cNvPr>
          <p:cNvSpPr>
            <a:spLocks noGrp="1"/>
          </p:cNvSpPr>
          <p:nvPr>
            <p:ph idx="1"/>
          </p:nvPr>
        </p:nvSpPr>
        <p:spPr>
          <a:xfrm>
            <a:off x="762000" y="2279018"/>
            <a:ext cx="5314543" cy="3375920"/>
          </a:xfrm>
        </p:spPr>
        <p:txBody>
          <a:bodyPr vert="horz" lIns="91440" tIns="45720" rIns="91440" bIns="45720" rtlCol="0" anchor="t">
            <a:normAutofit/>
          </a:bodyPr>
          <a:lstStyle/>
          <a:p>
            <a:r>
              <a:rPr lang="nl-NL" sz="1800">
                <a:cs typeface="Calibri"/>
              </a:rPr>
              <a:t>(gaster) is een gespierde elastische zak die kan uitzetten en krimpen. </a:t>
            </a:r>
          </a:p>
          <a:p>
            <a:r>
              <a:rPr lang="nl-NL" sz="1800">
                <a:cs typeface="Calibri"/>
              </a:rPr>
              <a:t>Het voedsel word in de maag bewerkt en bewaard.</a:t>
            </a:r>
          </a:p>
          <a:p>
            <a:r>
              <a:rPr lang="nl-NL" sz="1800">
                <a:cs typeface="Calibri"/>
              </a:rPr>
              <a:t>Kneden en fijn maken van voedsel </a:t>
            </a:r>
          </a:p>
          <a:p>
            <a:r>
              <a:rPr lang="nl-NL" sz="1800">
                <a:cs typeface="Calibri"/>
              </a:rPr>
              <a:t>Afbreken van eiwitten en vetten </a:t>
            </a:r>
          </a:p>
          <a:p>
            <a:r>
              <a:rPr lang="nl-NL" sz="1800">
                <a:cs typeface="Calibri"/>
              </a:rPr>
              <a:t>Doden van bacterien.</a:t>
            </a:r>
          </a:p>
          <a:p>
            <a:endParaRPr lang="nl-NL" sz="1800">
              <a:cs typeface="Calibri"/>
            </a:endParaRPr>
          </a:p>
        </p:txBody>
      </p:sp>
      <p:pic>
        <p:nvPicPr>
          <p:cNvPr id="4" name="Afbeelding 4" descr="Afbeelding met binnen&#10;&#10;Beschrijving is gegenereerd met zeer hoge betrouwbaarheid">
            <a:extLst>
              <a:ext uri="{FF2B5EF4-FFF2-40B4-BE49-F238E27FC236}">
                <a16:creationId xmlns:a16="http://schemas.microsoft.com/office/drawing/2014/main" id="{1CEA6851-78C8-407A-8646-ECE3A1421D13}"/>
              </a:ext>
            </a:extLst>
          </p:cNvPr>
          <p:cNvPicPr>
            <a:picLocks noChangeAspect="1"/>
          </p:cNvPicPr>
          <p:nvPr/>
        </p:nvPicPr>
        <p:blipFill rotWithShape="1">
          <a:blip r:embed="rId2"/>
          <a:srcRect l="18167" r="5169"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547010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EC6A1D-75AB-4976-AD36-152855224094}"/>
              </a:ext>
            </a:extLst>
          </p:cNvPr>
          <p:cNvSpPr>
            <a:spLocks noGrp="1"/>
          </p:cNvSpPr>
          <p:nvPr>
            <p:ph type="title"/>
          </p:nvPr>
        </p:nvSpPr>
        <p:spPr/>
        <p:txBody>
          <a:bodyPr/>
          <a:lstStyle/>
          <a:p>
            <a:r>
              <a:rPr lang="nl-NL" dirty="0">
                <a:cs typeface="Calibri Light"/>
              </a:rPr>
              <a:t>Hoe werkt het </a:t>
            </a:r>
            <a:r>
              <a:rPr lang="nl-NL" dirty="0" err="1">
                <a:cs typeface="Calibri Light"/>
              </a:rPr>
              <a:t>alllemaal</a:t>
            </a:r>
            <a:endParaRPr lang="nl-NL" dirty="0" err="1"/>
          </a:p>
        </p:txBody>
      </p:sp>
      <p:sp>
        <p:nvSpPr>
          <p:cNvPr id="3" name="Tijdelijke aanduiding voor inhoud 2">
            <a:extLst>
              <a:ext uri="{FF2B5EF4-FFF2-40B4-BE49-F238E27FC236}">
                <a16:creationId xmlns:a16="http://schemas.microsoft.com/office/drawing/2014/main" id="{DF052AA0-6E48-4241-9182-9CC090EEA752}"/>
              </a:ext>
            </a:extLst>
          </p:cNvPr>
          <p:cNvSpPr>
            <a:spLocks noGrp="1"/>
          </p:cNvSpPr>
          <p:nvPr>
            <p:ph idx="1"/>
          </p:nvPr>
        </p:nvSpPr>
        <p:spPr/>
        <p:txBody>
          <a:bodyPr vert="horz" lIns="91440" tIns="45720" rIns="91440" bIns="45720" rtlCol="0" anchor="t">
            <a:normAutofit/>
          </a:bodyPr>
          <a:lstStyle/>
          <a:p>
            <a:r>
              <a:rPr lang="nl-NL" dirty="0">
                <a:cs typeface="Calibri"/>
              </a:rPr>
              <a:t>De maag is een elastische en sterke spier.</a:t>
            </a:r>
          </a:p>
          <a:p>
            <a:r>
              <a:rPr lang="nl-NL" dirty="0">
                <a:cs typeface="Calibri"/>
              </a:rPr>
              <a:t>Samentrekken en fijnmalen</a:t>
            </a:r>
          </a:p>
          <a:p>
            <a:r>
              <a:rPr lang="nl-NL" dirty="0">
                <a:cs typeface="Calibri"/>
              </a:rPr>
              <a:t>Sappen komen vrij vanuit de maagwand. Breekt voedsel verder af.</a:t>
            </a:r>
          </a:p>
          <a:p>
            <a:r>
              <a:rPr lang="nl-NL" dirty="0">
                <a:cs typeface="Calibri"/>
              </a:rPr>
              <a:t>Enzymen zitten in de maagsap en breken eiwitten af.</a:t>
            </a:r>
          </a:p>
          <a:p>
            <a:r>
              <a:rPr lang="nl-NL" dirty="0">
                <a:cs typeface="Calibri"/>
              </a:rPr>
              <a:t>Hoe meer vetten, eiwitten en voedingsvezels. Hoe langer het duurt totdat ze eruit zijn </a:t>
            </a:r>
          </a:p>
        </p:txBody>
      </p:sp>
    </p:spTree>
    <p:extLst>
      <p:ext uri="{BB962C8B-B14F-4D97-AF65-F5344CB8AC3E}">
        <p14:creationId xmlns:p14="http://schemas.microsoft.com/office/powerpoint/2010/main" val="1218719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569095-2986-114F-AA8D-C8008DF5EB7E}"/>
              </a:ext>
            </a:extLst>
          </p:cNvPr>
          <p:cNvSpPr>
            <a:spLocks noGrp="1"/>
          </p:cNvSpPr>
          <p:nvPr>
            <p:ph type="title"/>
          </p:nvPr>
        </p:nvSpPr>
        <p:spPr/>
        <p:txBody>
          <a:bodyPr/>
          <a:lstStyle/>
          <a:p>
            <a:r>
              <a:rPr lang="nl-NL" dirty="0"/>
              <a:t>Dunne darm</a:t>
            </a:r>
          </a:p>
        </p:txBody>
      </p:sp>
      <p:sp>
        <p:nvSpPr>
          <p:cNvPr id="3" name="Ondertitel 2">
            <a:extLst>
              <a:ext uri="{FF2B5EF4-FFF2-40B4-BE49-F238E27FC236}">
                <a16:creationId xmlns:a16="http://schemas.microsoft.com/office/drawing/2014/main" id="{7FC469E6-F9FB-2C45-A67B-82D6652973B8}"/>
              </a:ext>
            </a:extLst>
          </p:cNvPr>
          <p:cNvSpPr>
            <a:spLocks noGrp="1"/>
          </p:cNvSpPr>
          <p:nvPr>
            <p:ph idx="1"/>
          </p:nvPr>
        </p:nvSpPr>
        <p:spPr/>
        <p:txBody>
          <a:bodyPr/>
          <a:lstStyle/>
          <a:p>
            <a:r>
              <a:rPr lang="nl-NL" sz="1800" dirty="0">
                <a:solidFill>
                  <a:schemeClr val="tx1"/>
                </a:solidFill>
                <a:latin typeface="DroidSans-Regular"/>
              </a:rPr>
              <a:t>Een dubbele </a:t>
            </a:r>
            <a:r>
              <a:rPr lang="nl-NL" sz="1800" dirty="0">
                <a:solidFill>
                  <a:schemeClr val="tx1"/>
                </a:solidFill>
                <a:latin typeface="DroidSans-Regular"/>
                <a:hlinkClick r:id="rId2">
                  <a:extLst>
                    <a:ext uri="{A12FA001-AC4F-418D-AE19-62706E023703}">
                      <ahyp:hlinkClr xmlns:ahyp="http://schemas.microsoft.com/office/drawing/2018/hyperlinkcolor" val="tx"/>
                    </a:ext>
                  </a:extLst>
                </a:hlinkClick>
              </a:rPr>
              <a:t>spierlaag die ervoor zorgt dat de darm het voedsel kan voortbewegen.Een laag bindweefsel.Een laag slijmvlies.Het slijmvlies van de dunne darm is de binnenste laag. Deze laag is sterk geplooid en heeft ook nog heel veel kleine uitsteeksels (darmvlokken of villi). Hierdoor is het totale oppervlakte van de dunne darm erg groot, namelijk 150 tot 200 vierkante meter. In de slijmvlieslaag van de darm liggen ook kleine klieren die darmsappen produceren. Deze sappen bevatten onder andere verteringsenzymen.</a:t>
            </a:r>
            <a:endParaRPr lang="nl-NL" dirty="0">
              <a:solidFill>
                <a:schemeClr val="tx1"/>
              </a:solidFill>
            </a:endParaRPr>
          </a:p>
        </p:txBody>
      </p:sp>
    </p:spTree>
    <p:extLst>
      <p:ext uri="{BB962C8B-B14F-4D97-AF65-F5344CB8AC3E}">
        <p14:creationId xmlns:p14="http://schemas.microsoft.com/office/powerpoint/2010/main" val="1496767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FB02A3-0485-AC47-876C-0819A8E286DF}"/>
              </a:ext>
            </a:extLst>
          </p:cNvPr>
          <p:cNvSpPr>
            <a:spLocks noGrp="1"/>
          </p:cNvSpPr>
          <p:nvPr>
            <p:ph type="title"/>
          </p:nvPr>
        </p:nvSpPr>
        <p:spPr/>
        <p:txBody>
          <a:bodyPr/>
          <a:lstStyle/>
          <a:p>
            <a:r>
              <a:rPr lang="nl-NL" dirty="0"/>
              <a:t>Foto’s</a:t>
            </a:r>
          </a:p>
        </p:txBody>
      </p:sp>
      <p:pic>
        <p:nvPicPr>
          <p:cNvPr id="4" name="Afbeelding 4">
            <a:extLst>
              <a:ext uri="{FF2B5EF4-FFF2-40B4-BE49-F238E27FC236}">
                <a16:creationId xmlns:a16="http://schemas.microsoft.com/office/drawing/2014/main" id="{335579E5-06C5-3847-BBF0-0C69E08FFB05}"/>
              </a:ext>
            </a:extLst>
          </p:cNvPr>
          <p:cNvPicPr>
            <a:picLocks noGrp="1" noChangeAspect="1"/>
          </p:cNvPicPr>
          <p:nvPr>
            <p:ph idx="1"/>
          </p:nvPr>
        </p:nvPicPr>
        <p:blipFill>
          <a:blip r:embed="rId2"/>
          <a:stretch>
            <a:fillRect/>
          </a:stretch>
        </p:blipFill>
        <p:spPr>
          <a:xfrm>
            <a:off x="1465273" y="1894716"/>
            <a:ext cx="4201236" cy="4591736"/>
          </a:xfrm>
          <a:prstGeom prst="rect">
            <a:avLst/>
          </a:prstGeom>
        </p:spPr>
      </p:pic>
      <p:pic>
        <p:nvPicPr>
          <p:cNvPr id="6" name="Afbeelding 6">
            <a:extLst>
              <a:ext uri="{FF2B5EF4-FFF2-40B4-BE49-F238E27FC236}">
                <a16:creationId xmlns:a16="http://schemas.microsoft.com/office/drawing/2014/main" id="{099B6391-FCA7-F44F-9693-BEC39770477B}"/>
              </a:ext>
            </a:extLst>
          </p:cNvPr>
          <p:cNvPicPr>
            <a:picLocks noChangeAspect="1"/>
          </p:cNvPicPr>
          <p:nvPr/>
        </p:nvPicPr>
        <p:blipFill>
          <a:blip r:embed="rId3"/>
          <a:stretch>
            <a:fillRect/>
          </a:stretch>
        </p:blipFill>
        <p:spPr>
          <a:xfrm>
            <a:off x="7700794" y="1680632"/>
            <a:ext cx="3025932" cy="4713378"/>
          </a:xfrm>
          <a:prstGeom prst="rect">
            <a:avLst/>
          </a:prstGeom>
        </p:spPr>
      </p:pic>
    </p:spTree>
    <p:extLst>
      <p:ext uri="{BB962C8B-B14F-4D97-AF65-F5344CB8AC3E}">
        <p14:creationId xmlns:p14="http://schemas.microsoft.com/office/powerpoint/2010/main" val="1835828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D412E37-27A6-4907-845C-B305F8F7F98F}"/>
              </a:ext>
            </a:extLst>
          </p:cNvPr>
          <p:cNvSpPr>
            <a:spLocks noGrp="1"/>
          </p:cNvSpPr>
          <p:nvPr>
            <p:ph type="title"/>
          </p:nvPr>
        </p:nvSpPr>
        <p:spPr>
          <a:xfrm>
            <a:off x="762001" y="803325"/>
            <a:ext cx="5314536" cy="1325563"/>
          </a:xfrm>
        </p:spPr>
        <p:txBody>
          <a:bodyPr>
            <a:normAutofit/>
          </a:bodyPr>
          <a:lstStyle/>
          <a:p>
            <a:r>
              <a:rPr lang="nl-NL" dirty="0"/>
              <a:t>Dikke darm</a:t>
            </a:r>
            <a:br>
              <a:rPr lang="nl-NL" dirty="0"/>
            </a:br>
            <a:endParaRPr lang="nl-NL" dirty="0"/>
          </a:p>
        </p:txBody>
      </p:sp>
      <p:sp>
        <p:nvSpPr>
          <p:cNvPr id="5" name="Tijdelijke aanduiding voor inhoud 4">
            <a:extLst>
              <a:ext uri="{FF2B5EF4-FFF2-40B4-BE49-F238E27FC236}">
                <a16:creationId xmlns:a16="http://schemas.microsoft.com/office/drawing/2014/main" id="{954D0942-FD9F-4E07-8D5F-B286DDCDA8BB}"/>
              </a:ext>
            </a:extLst>
          </p:cNvPr>
          <p:cNvSpPr>
            <a:spLocks noGrp="1"/>
          </p:cNvSpPr>
          <p:nvPr>
            <p:ph idx="1"/>
          </p:nvPr>
        </p:nvSpPr>
        <p:spPr>
          <a:xfrm>
            <a:off x="762000" y="2279018"/>
            <a:ext cx="5314543" cy="3375920"/>
          </a:xfrm>
        </p:spPr>
        <p:txBody>
          <a:bodyPr anchor="t">
            <a:normAutofit/>
          </a:bodyPr>
          <a:lstStyle/>
          <a:p>
            <a:r>
              <a:rPr lang="nl-NL" sz="1800"/>
              <a:t>Ongv 1,5 meter</a:t>
            </a:r>
          </a:p>
          <a:p>
            <a:r>
              <a:rPr lang="nl-NL" sz="1800"/>
              <a:t>Bestaat uit 3 delen: de blinde darm(appendix), de dikke darm(colon) en de endeldarm(rectum)</a:t>
            </a:r>
          </a:p>
          <a:p>
            <a:r>
              <a:rPr lang="nl-NL" sz="1800"/>
              <a:t>3 lagen: een dubbele spierlaag om de darm heen, bindweefsellaag en een slijmvlieslaag als darmwand</a:t>
            </a:r>
          </a:p>
          <a:p>
            <a:endParaRPr lang="nl-NL" sz="1800"/>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Afbeelding 5">
            <a:extLst>
              <a:ext uri="{FF2B5EF4-FFF2-40B4-BE49-F238E27FC236}">
                <a16:creationId xmlns:a16="http://schemas.microsoft.com/office/drawing/2014/main" id="{ECB45FD0-EC7C-4C08-B625-A0229A7A3683}"/>
              </a:ext>
            </a:extLst>
          </p:cNvPr>
          <p:cNvPicPr>
            <a:picLocks noChangeAspect="1"/>
          </p:cNvPicPr>
          <p:nvPr/>
        </p:nvPicPr>
        <p:blipFill rotWithShape="1">
          <a:blip r:embed="rId2"/>
          <a:srcRect l="278" r="-2"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95684035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FF604D0E-844D-427F-8F0E-8981158FC5CD}"/>
              </a:ext>
            </a:extLst>
          </p:cNvPr>
          <p:cNvSpPr>
            <a:spLocks noGrp="1"/>
          </p:cNvSpPr>
          <p:nvPr>
            <p:ph type="title"/>
          </p:nvPr>
        </p:nvSpPr>
        <p:spPr>
          <a:xfrm>
            <a:off x="863029" y="1012004"/>
            <a:ext cx="3416158" cy="4795408"/>
          </a:xfrm>
        </p:spPr>
        <p:txBody>
          <a:bodyPr>
            <a:normAutofit/>
          </a:bodyPr>
          <a:lstStyle/>
          <a:p>
            <a:r>
              <a:rPr lang="nl-NL">
                <a:solidFill>
                  <a:srgbClr val="FFFFFF"/>
                </a:solidFill>
              </a:rPr>
              <a:t>Functie dikke darm</a:t>
            </a:r>
          </a:p>
        </p:txBody>
      </p:sp>
      <p:graphicFrame>
        <p:nvGraphicFramePr>
          <p:cNvPr id="5" name="Tijdelijke aanduiding voor inhoud 2">
            <a:extLst>
              <a:ext uri="{FF2B5EF4-FFF2-40B4-BE49-F238E27FC236}">
                <a16:creationId xmlns:a16="http://schemas.microsoft.com/office/drawing/2014/main" id="{2CA1EF93-A963-4D1C-AF93-F984EDC8C1D0}"/>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2570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45EE4B14-3AE5-40AB-AEBE-093789C33121}"/>
              </a:ext>
            </a:extLst>
          </p:cNvPr>
          <p:cNvSpPr>
            <a:spLocks noGrp="1"/>
          </p:cNvSpPr>
          <p:nvPr>
            <p:ph type="title"/>
          </p:nvPr>
        </p:nvSpPr>
        <p:spPr>
          <a:xfrm>
            <a:off x="863029" y="1012004"/>
            <a:ext cx="3416158" cy="4795408"/>
          </a:xfrm>
        </p:spPr>
        <p:txBody>
          <a:bodyPr>
            <a:normAutofit/>
          </a:bodyPr>
          <a:lstStyle/>
          <a:p>
            <a:r>
              <a:rPr lang="nl-NL" sz="3700">
                <a:solidFill>
                  <a:srgbClr val="FFFFFF"/>
                </a:solidFill>
              </a:rPr>
              <a:t>Endeldarm/anus</a:t>
            </a:r>
          </a:p>
        </p:txBody>
      </p:sp>
      <p:graphicFrame>
        <p:nvGraphicFramePr>
          <p:cNvPr id="5" name="Tijdelijke aanduiding voor inhoud 2">
            <a:extLst>
              <a:ext uri="{FF2B5EF4-FFF2-40B4-BE49-F238E27FC236}">
                <a16:creationId xmlns:a16="http://schemas.microsoft.com/office/drawing/2014/main" id="{8E3B431F-B2FC-4454-B8E9-55D3F19D06C4}"/>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Afbeelding 3">
            <a:extLst>
              <a:ext uri="{FF2B5EF4-FFF2-40B4-BE49-F238E27FC236}">
                <a16:creationId xmlns:a16="http://schemas.microsoft.com/office/drawing/2014/main" id="{28D3BA9F-DF40-486B-A334-8182D9BD3FA3}"/>
              </a:ext>
            </a:extLst>
          </p:cNvPr>
          <p:cNvPicPr>
            <a:picLocks noChangeAspect="1"/>
          </p:cNvPicPr>
          <p:nvPr/>
        </p:nvPicPr>
        <p:blipFill>
          <a:blip r:embed="rId7"/>
          <a:stretch>
            <a:fillRect/>
          </a:stretch>
        </p:blipFill>
        <p:spPr>
          <a:xfrm>
            <a:off x="484096" y="456387"/>
            <a:ext cx="3162300" cy="2371725"/>
          </a:xfrm>
          <a:prstGeom prst="rect">
            <a:avLst/>
          </a:prstGeom>
        </p:spPr>
      </p:pic>
    </p:spTree>
    <p:extLst>
      <p:ext uri="{BB962C8B-B14F-4D97-AF65-F5344CB8AC3E}">
        <p14:creationId xmlns:p14="http://schemas.microsoft.com/office/powerpoint/2010/main" val="1830504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Top Corners Rounded 8">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Top Corners Rounded 10">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242F4C9-F7FF-4F4E-8AAE-6E989FC6A217}"/>
              </a:ext>
            </a:extLst>
          </p:cNvPr>
          <p:cNvSpPr>
            <a:spLocks noGrp="1"/>
          </p:cNvSpPr>
          <p:nvPr>
            <p:ph type="title"/>
          </p:nvPr>
        </p:nvSpPr>
        <p:spPr>
          <a:xfrm>
            <a:off x="321733" y="981091"/>
            <a:ext cx="4092951" cy="1624457"/>
          </a:xfrm>
        </p:spPr>
        <p:txBody>
          <a:bodyPr>
            <a:normAutofit/>
          </a:bodyPr>
          <a:lstStyle/>
          <a:p>
            <a:r>
              <a:rPr lang="nl-NL" sz="3600">
                <a:solidFill>
                  <a:schemeClr val="bg1"/>
                </a:solidFill>
              </a:rPr>
              <a:t>alvleesklier</a:t>
            </a:r>
          </a:p>
        </p:txBody>
      </p:sp>
      <p:cxnSp>
        <p:nvCxnSpPr>
          <p:cNvPr id="13" name="Straight Connector 12">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EDEA1798-1929-4A24-9E60-BBD93755A7ED}"/>
              </a:ext>
            </a:extLst>
          </p:cNvPr>
          <p:cNvSpPr>
            <a:spLocks noGrp="1"/>
          </p:cNvSpPr>
          <p:nvPr>
            <p:ph idx="1"/>
          </p:nvPr>
        </p:nvSpPr>
        <p:spPr>
          <a:xfrm>
            <a:off x="321733" y="2834809"/>
            <a:ext cx="4092951" cy="3042099"/>
          </a:xfrm>
        </p:spPr>
        <p:txBody>
          <a:bodyPr anchor="t">
            <a:normAutofit/>
          </a:bodyPr>
          <a:lstStyle/>
          <a:p>
            <a:r>
              <a:rPr lang="nl-NL" sz="2000">
                <a:solidFill>
                  <a:schemeClr val="bg1"/>
                </a:solidFill>
              </a:rPr>
              <a:t>Alvleesklier is een kleine klier die uitkomt in de 12 vingerige darm</a:t>
            </a:r>
          </a:p>
          <a:p>
            <a:r>
              <a:rPr lang="nl-NL" sz="2000">
                <a:solidFill>
                  <a:schemeClr val="bg1"/>
                </a:solidFill>
              </a:rPr>
              <a:t>Alvleeskliersap bevat enzymen die van groot belang zijn voor de spijsvertering</a:t>
            </a:r>
          </a:p>
        </p:txBody>
      </p:sp>
      <p:pic>
        <p:nvPicPr>
          <p:cNvPr id="4" name="Afbeelding 3">
            <a:extLst>
              <a:ext uri="{FF2B5EF4-FFF2-40B4-BE49-F238E27FC236}">
                <a16:creationId xmlns:a16="http://schemas.microsoft.com/office/drawing/2014/main" id="{6FED7493-0878-496A-B8FF-0360CE42399B}"/>
              </a:ext>
            </a:extLst>
          </p:cNvPr>
          <p:cNvPicPr>
            <a:picLocks noChangeAspect="1"/>
          </p:cNvPicPr>
          <p:nvPr/>
        </p:nvPicPr>
        <p:blipFill>
          <a:blip r:embed="rId2"/>
          <a:stretch>
            <a:fillRect/>
          </a:stretch>
        </p:blipFill>
        <p:spPr>
          <a:xfrm>
            <a:off x="5203767" y="635497"/>
            <a:ext cx="6542117" cy="5429957"/>
          </a:xfrm>
          <a:prstGeom prst="rect">
            <a:avLst/>
          </a:prstGeom>
        </p:spPr>
      </p:pic>
    </p:spTree>
    <p:extLst>
      <p:ext uri="{BB962C8B-B14F-4D97-AF65-F5344CB8AC3E}">
        <p14:creationId xmlns:p14="http://schemas.microsoft.com/office/powerpoint/2010/main" val="3583159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4394EBE-4889-4B3C-9702-599E0F0608C7}"/>
              </a:ext>
            </a:extLst>
          </p:cNvPr>
          <p:cNvSpPr>
            <a:spLocks noGrp="1"/>
          </p:cNvSpPr>
          <p:nvPr>
            <p:ph type="title"/>
          </p:nvPr>
        </p:nvSpPr>
        <p:spPr>
          <a:xfrm>
            <a:off x="964788" y="804333"/>
            <a:ext cx="3391900" cy="5249334"/>
          </a:xfrm>
        </p:spPr>
        <p:txBody>
          <a:bodyPr>
            <a:normAutofit/>
          </a:bodyPr>
          <a:lstStyle/>
          <a:p>
            <a:pPr algn="r"/>
            <a:r>
              <a:rPr lang="nl-NL" dirty="0"/>
              <a:t>Inleiding Spijsvertering </a:t>
            </a:r>
            <a:endParaRPr lang="nl-NL"/>
          </a:p>
        </p:txBody>
      </p:sp>
      <p:cxnSp>
        <p:nvCxnSpPr>
          <p:cNvPr id="10" name="Straight Connector 9">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96E246E0-74B8-4A25-8B06-7C19F3E94F10}"/>
              </a:ext>
            </a:extLst>
          </p:cNvPr>
          <p:cNvSpPr>
            <a:spLocks noGrp="1"/>
          </p:cNvSpPr>
          <p:nvPr>
            <p:ph idx="1"/>
          </p:nvPr>
        </p:nvSpPr>
        <p:spPr>
          <a:xfrm>
            <a:off x="4999330" y="804333"/>
            <a:ext cx="6257721" cy="5249334"/>
          </a:xfrm>
        </p:spPr>
        <p:txBody>
          <a:bodyPr anchor="ctr">
            <a:normAutofit/>
          </a:bodyPr>
          <a:lstStyle/>
          <a:p>
            <a:r>
              <a:rPr lang="nl-NL" b="1" dirty="0"/>
              <a:t>Spijsvertering: </a:t>
            </a:r>
            <a:r>
              <a:rPr lang="nl-NL" dirty="0"/>
              <a:t>hele proces waarbij voedsel en vocht door het lichaam worden verwerkt, van het opnemen van de voedingsstoffen (eten en drinken) tot het afvoeren van afvalstoffen (ontlasting en urine). </a:t>
            </a:r>
          </a:p>
        </p:txBody>
      </p:sp>
    </p:spTree>
    <p:extLst>
      <p:ext uri="{BB962C8B-B14F-4D97-AF65-F5344CB8AC3E}">
        <p14:creationId xmlns:p14="http://schemas.microsoft.com/office/powerpoint/2010/main" val="2248738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2C34EFD-CE00-4D9B-AF7F-65EA56132135}"/>
              </a:ext>
            </a:extLst>
          </p:cNvPr>
          <p:cNvSpPr>
            <a:spLocks noGrp="1"/>
          </p:cNvSpPr>
          <p:nvPr>
            <p:ph type="title"/>
          </p:nvPr>
        </p:nvSpPr>
        <p:spPr>
          <a:xfrm>
            <a:off x="863029" y="1012004"/>
            <a:ext cx="3416158" cy="4795408"/>
          </a:xfrm>
        </p:spPr>
        <p:txBody>
          <a:bodyPr>
            <a:normAutofit/>
          </a:bodyPr>
          <a:lstStyle/>
          <a:p>
            <a:r>
              <a:rPr lang="nl-NL">
                <a:solidFill>
                  <a:srgbClr val="FFFFFF"/>
                </a:solidFill>
              </a:rPr>
              <a:t>Functie alvleesklier</a:t>
            </a:r>
          </a:p>
        </p:txBody>
      </p:sp>
      <p:graphicFrame>
        <p:nvGraphicFramePr>
          <p:cNvPr id="5" name="Tijdelijke aanduiding voor inhoud 2">
            <a:extLst>
              <a:ext uri="{FF2B5EF4-FFF2-40B4-BE49-F238E27FC236}">
                <a16:creationId xmlns:a16="http://schemas.microsoft.com/office/drawing/2014/main" id="{CB3FD1E1-5A94-4877-9F48-BB28E46A6802}"/>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9748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2FD7-76EF-4EBF-8807-5A08A9C8EA09}"/>
              </a:ext>
            </a:extLst>
          </p:cNvPr>
          <p:cNvSpPr>
            <a:spLocks noGrp="1"/>
          </p:cNvSpPr>
          <p:nvPr>
            <p:ph type="ctrTitle"/>
          </p:nvPr>
        </p:nvSpPr>
        <p:spPr/>
        <p:txBody>
          <a:bodyPr/>
          <a:lstStyle/>
          <a:p>
            <a:r>
              <a:rPr lang="tr-TR" dirty="0" err="1">
                <a:cs typeface="Calibri Light"/>
              </a:rPr>
              <a:t>Lever</a:t>
            </a:r>
            <a:r>
              <a:rPr lang="tr-TR" dirty="0">
                <a:cs typeface="Calibri Light"/>
              </a:rPr>
              <a:t> en </a:t>
            </a:r>
            <a:r>
              <a:rPr lang="tr-TR" dirty="0" err="1">
                <a:cs typeface="Calibri Light"/>
              </a:rPr>
              <a:t>galblaas</a:t>
            </a:r>
            <a:endParaRPr lang="tr-TR" dirty="0" err="1"/>
          </a:p>
        </p:txBody>
      </p:sp>
      <p:sp>
        <p:nvSpPr>
          <p:cNvPr id="3" name="Subtitle 2">
            <a:extLst>
              <a:ext uri="{FF2B5EF4-FFF2-40B4-BE49-F238E27FC236}">
                <a16:creationId xmlns:a16="http://schemas.microsoft.com/office/drawing/2014/main" id="{F4C8D8C1-1062-49B2-BB56-D9F8E5DA6EB6}"/>
              </a:ext>
            </a:extLst>
          </p:cNvPr>
          <p:cNvSpPr>
            <a:spLocks noGrp="1"/>
          </p:cNvSpPr>
          <p:nvPr>
            <p:ph type="subTitle" idx="1"/>
          </p:nvPr>
        </p:nvSpPr>
        <p:spPr/>
        <p:txBody>
          <a:bodyPr vert="horz" lIns="91440" tIns="0" rIns="91440" bIns="45720" rtlCol="0" anchor="t">
            <a:normAutofit/>
          </a:bodyPr>
          <a:lstStyle/>
          <a:p>
            <a:r>
              <a:rPr lang="tr-TR" dirty="0" err="1"/>
              <a:t>Boaz</a:t>
            </a:r>
            <a:r>
              <a:rPr lang="tr-TR" dirty="0"/>
              <a:t> en </a:t>
            </a:r>
            <a:r>
              <a:rPr lang="tr-TR" dirty="0" err="1"/>
              <a:t>inge</a:t>
            </a:r>
            <a:r>
              <a:rPr lang="tr-TR" dirty="0"/>
              <a:t> </a:t>
            </a:r>
            <a:endParaRPr lang="tr-TR"/>
          </a:p>
        </p:txBody>
      </p:sp>
    </p:spTree>
    <p:extLst>
      <p:ext uri="{BB962C8B-B14F-4D97-AF65-F5344CB8AC3E}">
        <p14:creationId xmlns:p14="http://schemas.microsoft.com/office/powerpoint/2010/main" val="4262868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B4A49C0-C3E3-46CE-BEFC-FD62669500E5}"/>
              </a:ext>
            </a:extLst>
          </p:cNvPr>
          <p:cNvSpPr>
            <a:spLocks noGrp="1"/>
          </p:cNvSpPr>
          <p:nvPr>
            <p:ph type="title"/>
          </p:nvPr>
        </p:nvSpPr>
        <p:spPr>
          <a:xfrm>
            <a:off x="904877" y="795527"/>
            <a:ext cx="10488547" cy="1190912"/>
          </a:xfrm>
        </p:spPr>
        <p:txBody>
          <a:bodyPr vert="horz" lIns="228600" tIns="228600" rIns="228600" bIns="228600" rtlCol="0" anchor="ctr">
            <a:normAutofit/>
          </a:bodyPr>
          <a:lstStyle/>
          <a:p>
            <a:r>
              <a:rPr lang="en-US" sz="4000">
                <a:solidFill>
                  <a:schemeClr val="tx2"/>
                </a:solidFill>
              </a:rPr>
              <a:t>Bouw van de lever</a:t>
            </a:r>
          </a:p>
        </p:txBody>
      </p:sp>
      <p:pic>
        <p:nvPicPr>
          <p:cNvPr id="9" name="Afbeelding 9">
            <a:extLst>
              <a:ext uri="{FF2B5EF4-FFF2-40B4-BE49-F238E27FC236}">
                <a16:creationId xmlns:a16="http://schemas.microsoft.com/office/drawing/2014/main" id="{59C66656-C4B8-466C-9698-53B3C479D0C2}"/>
              </a:ext>
            </a:extLst>
          </p:cNvPr>
          <p:cNvPicPr>
            <a:picLocks noGrp="1" noChangeAspect="1"/>
          </p:cNvPicPr>
          <p:nvPr>
            <p:ph type="pic" idx="1"/>
          </p:nvPr>
        </p:nvPicPr>
        <p:blipFill rotWithShape="1">
          <a:blip r:embed="rId2"/>
          <a:srcRect t="8637" r="-1" b="19030"/>
          <a:stretch/>
        </p:blipFill>
        <p:spPr>
          <a:xfrm>
            <a:off x="1103257" y="2416047"/>
            <a:ext cx="4626864" cy="3346704"/>
          </a:xfrm>
          <a:prstGeom prst="rect">
            <a:avLst/>
          </a:prstGeom>
          <a:ln w="12700">
            <a:noFill/>
          </a:ln>
        </p:spPr>
      </p:pic>
      <p:sp>
        <p:nvSpPr>
          <p:cNvPr id="4" name="Tijdelijke aanduiding voor tekst 3">
            <a:extLst>
              <a:ext uri="{FF2B5EF4-FFF2-40B4-BE49-F238E27FC236}">
                <a16:creationId xmlns:a16="http://schemas.microsoft.com/office/drawing/2014/main" id="{EECB95F9-BF93-4D34-AD5B-F40B093DA9B4}"/>
              </a:ext>
            </a:extLst>
          </p:cNvPr>
          <p:cNvSpPr>
            <a:spLocks noGrp="1"/>
          </p:cNvSpPr>
          <p:nvPr>
            <p:ph type="body" sz="half" idx="2"/>
          </p:nvPr>
        </p:nvSpPr>
        <p:spPr>
          <a:xfrm>
            <a:off x="6380703" y="2228850"/>
            <a:ext cx="5028928" cy="3699669"/>
          </a:xfrm>
        </p:spPr>
        <p:txBody>
          <a:bodyPr vert="horz" lIns="91440" tIns="45720" rIns="91440" bIns="45720" rtlCol="0" anchor="ctr">
            <a:normAutofit/>
          </a:bodyPr>
          <a:lstStyle/>
          <a:p>
            <a:pPr indent="-228600" algn="l">
              <a:buClr>
                <a:srgbClr val="C4831A"/>
              </a:buClr>
              <a:buFont typeface="Wingdings" panose="05000000000000000000" pitchFamily="2" charset="2"/>
              <a:buChar char="§"/>
            </a:pPr>
            <a:r>
              <a:rPr lang="en-US" i="1" dirty="0">
                <a:solidFill>
                  <a:schemeClr val="tx1"/>
                </a:solidFill>
                <a:latin typeface="Arial"/>
                <a:cs typeface="Arial"/>
              </a:rPr>
              <a:t>Je lever zit </a:t>
            </a:r>
            <a:r>
              <a:rPr lang="en-US" i="1" dirty="0" err="1">
                <a:solidFill>
                  <a:schemeClr val="tx1"/>
                </a:solidFill>
                <a:latin typeface="Arial"/>
                <a:cs typeface="Arial"/>
              </a:rPr>
              <a:t>rechtsboven</a:t>
            </a:r>
            <a:r>
              <a:rPr lang="en-US" i="1" dirty="0">
                <a:solidFill>
                  <a:schemeClr val="tx1"/>
                </a:solidFill>
                <a:latin typeface="Arial"/>
                <a:cs typeface="Arial"/>
              </a:rPr>
              <a:t> in je </a:t>
            </a:r>
            <a:r>
              <a:rPr lang="en-US" i="1" dirty="0" err="1">
                <a:solidFill>
                  <a:schemeClr val="tx1"/>
                </a:solidFill>
                <a:latin typeface="Arial"/>
                <a:cs typeface="Arial"/>
              </a:rPr>
              <a:t>buikholte</a:t>
            </a:r>
            <a:r>
              <a:rPr lang="en-US" i="1" dirty="0">
                <a:solidFill>
                  <a:schemeClr val="tx1"/>
                </a:solidFill>
                <a:latin typeface="Arial"/>
                <a:cs typeface="Arial"/>
              </a:rPr>
              <a:t>, </a:t>
            </a:r>
            <a:r>
              <a:rPr lang="en-US" i="1" dirty="0" err="1">
                <a:solidFill>
                  <a:schemeClr val="tx1"/>
                </a:solidFill>
                <a:latin typeface="Arial"/>
                <a:cs typeface="Arial"/>
              </a:rPr>
              <a:t>naast</a:t>
            </a:r>
            <a:r>
              <a:rPr lang="en-US" i="1" dirty="0">
                <a:solidFill>
                  <a:schemeClr val="tx1"/>
                </a:solidFill>
                <a:latin typeface="Arial"/>
                <a:cs typeface="Arial"/>
              </a:rPr>
              <a:t> je </a:t>
            </a:r>
            <a:r>
              <a:rPr lang="en-US" i="1" dirty="0" err="1">
                <a:solidFill>
                  <a:schemeClr val="tx1"/>
                </a:solidFill>
                <a:latin typeface="Arial"/>
                <a:cs typeface="Arial"/>
              </a:rPr>
              <a:t>maag</a:t>
            </a:r>
            <a:r>
              <a:rPr lang="en-US" i="1" dirty="0">
                <a:solidFill>
                  <a:schemeClr val="tx1"/>
                </a:solidFill>
                <a:latin typeface="Arial"/>
                <a:cs typeface="Arial"/>
              </a:rPr>
              <a:t>. De </a:t>
            </a:r>
            <a:r>
              <a:rPr lang="en-US" i="1" dirty="0" err="1">
                <a:solidFill>
                  <a:schemeClr val="tx1"/>
                </a:solidFill>
                <a:latin typeface="Arial"/>
                <a:cs typeface="Arial"/>
              </a:rPr>
              <a:t>bovenkant</a:t>
            </a:r>
            <a:r>
              <a:rPr lang="en-US" i="1" dirty="0">
                <a:solidFill>
                  <a:schemeClr val="tx1"/>
                </a:solidFill>
                <a:latin typeface="Arial"/>
                <a:cs typeface="Arial"/>
              </a:rPr>
              <a:t> van je lever </a:t>
            </a:r>
            <a:r>
              <a:rPr lang="en-US" i="1" dirty="0" err="1">
                <a:solidFill>
                  <a:schemeClr val="tx1"/>
                </a:solidFill>
                <a:latin typeface="Arial"/>
                <a:cs typeface="Arial"/>
              </a:rPr>
              <a:t>ligt</a:t>
            </a:r>
            <a:r>
              <a:rPr lang="en-US" i="1" dirty="0">
                <a:solidFill>
                  <a:schemeClr val="tx1"/>
                </a:solidFill>
                <a:latin typeface="Arial"/>
                <a:cs typeface="Arial"/>
              </a:rPr>
              <a:t> </a:t>
            </a:r>
            <a:r>
              <a:rPr lang="en-US" i="1" dirty="0" err="1">
                <a:solidFill>
                  <a:schemeClr val="tx1"/>
                </a:solidFill>
                <a:latin typeface="Arial"/>
                <a:cs typeface="Arial"/>
              </a:rPr>
              <a:t>tegen</a:t>
            </a:r>
            <a:r>
              <a:rPr lang="en-US" i="1" dirty="0">
                <a:solidFill>
                  <a:schemeClr val="tx1"/>
                </a:solidFill>
                <a:latin typeface="Arial"/>
                <a:cs typeface="Arial"/>
              </a:rPr>
              <a:t> je </a:t>
            </a:r>
            <a:r>
              <a:rPr lang="en-US" i="1" dirty="0" err="1">
                <a:solidFill>
                  <a:schemeClr val="tx1"/>
                </a:solidFill>
                <a:latin typeface="Arial"/>
                <a:cs typeface="Arial"/>
              </a:rPr>
              <a:t>middenrif</a:t>
            </a:r>
            <a:r>
              <a:rPr lang="en-US" i="1" dirty="0">
                <a:solidFill>
                  <a:schemeClr val="tx1"/>
                </a:solidFill>
                <a:latin typeface="Arial"/>
                <a:cs typeface="Arial"/>
              </a:rPr>
              <a:t> </a:t>
            </a:r>
          </a:p>
          <a:p>
            <a:pPr indent="-228600" algn="l">
              <a:buClr>
                <a:srgbClr val="C4831A"/>
              </a:buClr>
              <a:buFont typeface="Wingdings" panose="05000000000000000000" pitchFamily="2" charset="2"/>
              <a:buChar char="§"/>
            </a:pPr>
            <a:r>
              <a:rPr lang="en-US" b="1" i="1" dirty="0">
                <a:solidFill>
                  <a:schemeClr val="tx1"/>
                </a:solidFill>
                <a:latin typeface="Arial"/>
                <a:cs typeface="Arial"/>
              </a:rPr>
              <a:t>Je lever </a:t>
            </a:r>
            <a:r>
              <a:rPr lang="en-US" b="1" i="1" dirty="0" err="1">
                <a:solidFill>
                  <a:schemeClr val="tx1"/>
                </a:solidFill>
                <a:latin typeface="Arial"/>
                <a:cs typeface="Arial"/>
              </a:rPr>
              <a:t>bestaat</a:t>
            </a:r>
            <a:r>
              <a:rPr lang="en-US" b="1" i="1" dirty="0">
                <a:solidFill>
                  <a:schemeClr val="tx1"/>
                </a:solidFill>
                <a:latin typeface="Arial"/>
                <a:cs typeface="Arial"/>
              </a:rPr>
              <a:t> </a:t>
            </a:r>
            <a:r>
              <a:rPr lang="en-US" b="1" i="1" dirty="0" err="1">
                <a:solidFill>
                  <a:schemeClr val="tx1"/>
                </a:solidFill>
                <a:latin typeface="Arial"/>
                <a:cs typeface="Arial"/>
              </a:rPr>
              <a:t>uit</a:t>
            </a:r>
            <a:r>
              <a:rPr lang="en-US" b="1" i="1" dirty="0">
                <a:solidFill>
                  <a:schemeClr val="tx1"/>
                </a:solidFill>
                <a:latin typeface="Arial"/>
                <a:cs typeface="Arial"/>
              </a:rPr>
              <a:t> </a:t>
            </a:r>
            <a:r>
              <a:rPr lang="en-US" b="1" i="1" dirty="0" err="1">
                <a:solidFill>
                  <a:schemeClr val="tx1"/>
                </a:solidFill>
                <a:latin typeface="Arial"/>
                <a:cs typeface="Arial"/>
              </a:rPr>
              <a:t>zogenaamde</a:t>
            </a:r>
            <a:r>
              <a:rPr lang="en-US" b="1" i="1" dirty="0">
                <a:solidFill>
                  <a:schemeClr val="tx1"/>
                </a:solidFill>
                <a:latin typeface="Arial"/>
                <a:cs typeface="Arial"/>
              </a:rPr>
              <a:t> </a:t>
            </a:r>
            <a:r>
              <a:rPr lang="en-US" b="1" i="1" dirty="0" err="1">
                <a:solidFill>
                  <a:schemeClr val="tx1"/>
                </a:solidFill>
                <a:latin typeface="Arial"/>
                <a:cs typeface="Arial"/>
              </a:rPr>
              <a:t>conformaties</a:t>
            </a:r>
            <a:r>
              <a:rPr lang="en-US" b="1" i="1" dirty="0">
                <a:solidFill>
                  <a:schemeClr val="tx1"/>
                </a:solidFill>
                <a:latin typeface="Arial"/>
                <a:cs typeface="Arial"/>
              </a:rPr>
              <a:t> die </a:t>
            </a:r>
            <a:r>
              <a:rPr lang="en-US" b="1" i="1" dirty="0" err="1">
                <a:solidFill>
                  <a:schemeClr val="tx1"/>
                </a:solidFill>
                <a:latin typeface="Arial"/>
                <a:cs typeface="Arial"/>
              </a:rPr>
              <a:t>ook</a:t>
            </a:r>
            <a:r>
              <a:rPr lang="en-US" b="1" i="1" dirty="0">
                <a:solidFill>
                  <a:schemeClr val="tx1"/>
                </a:solidFill>
                <a:latin typeface="Arial"/>
                <a:cs typeface="Arial"/>
              </a:rPr>
              <a:t> </a:t>
            </a:r>
            <a:r>
              <a:rPr lang="en-US" b="1" i="1" dirty="0" err="1">
                <a:solidFill>
                  <a:schemeClr val="tx1"/>
                </a:solidFill>
                <a:latin typeface="Arial"/>
                <a:cs typeface="Arial"/>
              </a:rPr>
              <a:t>wel</a:t>
            </a:r>
            <a:r>
              <a:rPr lang="en-US" b="1" i="1" dirty="0">
                <a:solidFill>
                  <a:schemeClr val="tx1"/>
                </a:solidFill>
                <a:latin typeface="Arial"/>
                <a:cs typeface="Arial"/>
              </a:rPr>
              <a:t> </a:t>
            </a:r>
            <a:r>
              <a:rPr lang="en-US" b="1" i="1" dirty="0" err="1">
                <a:solidFill>
                  <a:schemeClr val="tx1"/>
                </a:solidFill>
                <a:latin typeface="Arial"/>
                <a:cs typeface="Arial"/>
              </a:rPr>
              <a:t>kwabjes</a:t>
            </a:r>
            <a:r>
              <a:rPr lang="en-US" b="1" i="1" dirty="0">
                <a:solidFill>
                  <a:schemeClr val="tx1"/>
                </a:solidFill>
                <a:latin typeface="Arial"/>
                <a:cs typeface="Arial"/>
              </a:rPr>
              <a:t> </a:t>
            </a:r>
            <a:r>
              <a:rPr lang="en-US" b="1" i="1" dirty="0" err="1">
                <a:solidFill>
                  <a:schemeClr val="tx1"/>
                </a:solidFill>
                <a:latin typeface="Arial"/>
                <a:cs typeface="Arial"/>
              </a:rPr>
              <a:t>genoemd</a:t>
            </a:r>
            <a:r>
              <a:rPr lang="en-US" b="1" i="1" dirty="0">
                <a:solidFill>
                  <a:schemeClr val="tx1"/>
                </a:solidFill>
                <a:latin typeface="Arial"/>
                <a:cs typeface="Arial"/>
              </a:rPr>
              <a:t> </a:t>
            </a:r>
            <a:r>
              <a:rPr lang="en-US" b="1" i="1" dirty="0" err="1">
                <a:solidFill>
                  <a:schemeClr val="tx1"/>
                </a:solidFill>
                <a:latin typeface="Arial"/>
                <a:cs typeface="Arial"/>
              </a:rPr>
              <a:t>worden</a:t>
            </a:r>
            <a:r>
              <a:rPr lang="en-US" b="1" i="1" dirty="0">
                <a:solidFill>
                  <a:schemeClr val="tx1"/>
                </a:solidFill>
                <a:latin typeface="Arial"/>
                <a:cs typeface="Arial"/>
              </a:rPr>
              <a:t>. </a:t>
            </a:r>
            <a:r>
              <a:rPr lang="en-US" b="1" i="1" dirty="0" err="1">
                <a:solidFill>
                  <a:schemeClr val="tx1"/>
                </a:solidFill>
                <a:latin typeface="Arial"/>
                <a:cs typeface="Arial"/>
              </a:rPr>
              <a:t>Ieder</a:t>
            </a:r>
            <a:r>
              <a:rPr lang="en-US" b="1" i="1" dirty="0">
                <a:solidFill>
                  <a:schemeClr val="tx1"/>
                </a:solidFill>
                <a:latin typeface="Arial"/>
                <a:cs typeface="Arial"/>
              </a:rPr>
              <a:t> </a:t>
            </a:r>
            <a:r>
              <a:rPr lang="en-US" b="1" i="1" dirty="0" err="1">
                <a:solidFill>
                  <a:schemeClr val="tx1"/>
                </a:solidFill>
                <a:latin typeface="Arial"/>
                <a:cs typeface="Arial"/>
              </a:rPr>
              <a:t>kwabje</a:t>
            </a:r>
            <a:r>
              <a:rPr lang="en-US" b="1" i="1" dirty="0">
                <a:solidFill>
                  <a:schemeClr val="tx1"/>
                </a:solidFill>
                <a:latin typeface="Arial"/>
                <a:cs typeface="Arial"/>
              </a:rPr>
              <a:t> </a:t>
            </a:r>
            <a:r>
              <a:rPr lang="en-US" b="1" i="1" dirty="0" err="1">
                <a:solidFill>
                  <a:schemeClr val="tx1"/>
                </a:solidFill>
                <a:latin typeface="Arial"/>
                <a:cs typeface="Arial"/>
              </a:rPr>
              <a:t>wordt</a:t>
            </a:r>
            <a:r>
              <a:rPr lang="en-US" b="1" i="1" dirty="0">
                <a:solidFill>
                  <a:schemeClr val="tx1"/>
                </a:solidFill>
                <a:latin typeface="Arial"/>
                <a:cs typeface="Arial"/>
              </a:rPr>
              <a:t> </a:t>
            </a:r>
            <a:r>
              <a:rPr lang="en-US" b="1" i="1" dirty="0" err="1">
                <a:solidFill>
                  <a:schemeClr val="tx1"/>
                </a:solidFill>
                <a:latin typeface="Arial"/>
                <a:cs typeface="Arial"/>
              </a:rPr>
              <a:t>omringd</a:t>
            </a:r>
            <a:r>
              <a:rPr lang="en-US" b="1" i="1" dirty="0">
                <a:solidFill>
                  <a:schemeClr val="tx1"/>
                </a:solidFill>
                <a:latin typeface="Arial"/>
                <a:cs typeface="Arial"/>
              </a:rPr>
              <a:t> door </a:t>
            </a:r>
            <a:r>
              <a:rPr lang="en-US" b="1" i="1" dirty="0" err="1">
                <a:solidFill>
                  <a:schemeClr val="tx1"/>
                </a:solidFill>
                <a:latin typeface="Arial"/>
                <a:cs typeface="Arial"/>
              </a:rPr>
              <a:t>aftakkingen</a:t>
            </a:r>
            <a:r>
              <a:rPr lang="en-US" b="1" i="1" dirty="0">
                <a:solidFill>
                  <a:schemeClr val="tx1"/>
                </a:solidFill>
                <a:latin typeface="Arial"/>
                <a:cs typeface="Arial"/>
              </a:rPr>
              <a:t> van je </a:t>
            </a:r>
            <a:r>
              <a:rPr lang="en-US" b="1" i="1" dirty="0" err="1">
                <a:solidFill>
                  <a:schemeClr val="tx1"/>
                </a:solidFill>
                <a:latin typeface="Arial"/>
                <a:cs typeface="Arial"/>
              </a:rPr>
              <a:t>bloedvaten</a:t>
            </a:r>
            <a:r>
              <a:rPr lang="en-US" b="1" i="1" dirty="0">
                <a:solidFill>
                  <a:schemeClr val="tx1"/>
                </a:solidFill>
                <a:latin typeface="Arial"/>
                <a:cs typeface="Arial"/>
              </a:rPr>
              <a:t> en de </a:t>
            </a:r>
            <a:r>
              <a:rPr lang="en-US" b="1" i="1" dirty="0" err="1">
                <a:solidFill>
                  <a:schemeClr val="tx1"/>
                </a:solidFill>
                <a:latin typeface="Arial"/>
                <a:cs typeface="Arial"/>
              </a:rPr>
              <a:t>galbuis</a:t>
            </a:r>
            <a:r>
              <a:rPr lang="en-US" b="1" i="1" dirty="0">
                <a:solidFill>
                  <a:schemeClr val="tx1"/>
                </a:solidFill>
                <a:latin typeface="Arial"/>
                <a:cs typeface="Arial"/>
              </a:rPr>
              <a:t>. In </a:t>
            </a:r>
            <a:r>
              <a:rPr lang="en-US" b="1" i="1" dirty="0" err="1">
                <a:solidFill>
                  <a:schemeClr val="tx1"/>
                </a:solidFill>
                <a:latin typeface="Arial"/>
                <a:cs typeface="Arial"/>
              </a:rPr>
              <a:t>iedere</a:t>
            </a:r>
            <a:r>
              <a:rPr lang="en-US" b="1" i="1" dirty="0">
                <a:solidFill>
                  <a:schemeClr val="tx1"/>
                </a:solidFill>
                <a:latin typeface="Arial"/>
                <a:cs typeface="Arial"/>
              </a:rPr>
              <a:t> </a:t>
            </a:r>
            <a:r>
              <a:rPr lang="en-US" b="1" i="1" dirty="0" err="1">
                <a:solidFill>
                  <a:schemeClr val="tx1"/>
                </a:solidFill>
                <a:latin typeface="Arial"/>
                <a:cs typeface="Arial"/>
              </a:rPr>
              <a:t>kwab</a:t>
            </a:r>
            <a:r>
              <a:rPr lang="en-US" b="1" i="1" dirty="0">
                <a:solidFill>
                  <a:schemeClr val="tx1"/>
                </a:solidFill>
                <a:latin typeface="Arial"/>
                <a:cs typeface="Arial"/>
              </a:rPr>
              <a:t> </a:t>
            </a:r>
            <a:r>
              <a:rPr lang="en-US" b="1" i="1" dirty="0" err="1">
                <a:solidFill>
                  <a:schemeClr val="tx1"/>
                </a:solidFill>
                <a:latin typeface="Arial"/>
                <a:cs typeface="Arial"/>
              </a:rPr>
              <a:t>bevinden</a:t>
            </a:r>
            <a:r>
              <a:rPr lang="en-US" b="1" i="1" dirty="0">
                <a:solidFill>
                  <a:schemeClr val="tx1"/>
                </a:solidFill>
                <a:latin typeface="Arial"/>
                <a:cs typeface="Arial"/>
              </a:rPr>
              <a:t> </a:t>
            </a:r>
            <a:r>
              <a:rPr lang="en-US" b="1" i="1" dirty="0" err="1">
                <a:solidFill>
                  <a:schemeClr val="tx1"/>
                </a:solidFill>
                <a:latin typeface="Arial"/>
                <a:cs typeface="Arial"/>
              </a:rPr>
              <a:t>zich</a:t>
            </a:r>
            <a:r>
              <a:rPr lang="en-US" b="1" i="1" dirty="0">
                <a:solidFill>
                  <a:schemeClr val="tx1"/>
                </a:solidFill>
                <a:latin typeface="Arial"/>
                <a:cs typeface="Arial"/>
              </a:rPr>
              <a:t> </a:t>
            </a:r>
            <a:r>
              <a:rPr lang="en-US" b="1" i="1" dirty="0" err="1">
                <a:solidFill>
                  <a:schemeClr val="tx1"/>
                </a:solidFill>
                <a:latin typeface="Arial"/>
                <a:cs typeface="Arial"/>
              </a:rPr>
              <a:t>gespecialiseerde</a:t>
            </a:r>
            <a:r>
              <a:rPr lang="en-US" b="1" i="1" dirty="0">
                <a:solidFill>
                  <a:schemeClr val="tx1"/>
                </a:solidFill>
                <a:latin typeface="Arial"/>
                <a:cs typeface="Arial"/>
              </a:rPr>
              <a:t> </a:t>
            </a:r>
            <a:r>
              <a:rPr lang="en-US" b="1" i="1" dirty="0" err="1">
                <a:solidFill>
                  <a:schemeClr val="tx1"/>
                </a:solidFill>
                <a:latin typeface="Arial"/>
                <a:cs typeface="Arial"/>
              </a:rPr>
              <a:t>cellen</a:t>
            </a:r>
            <a:r>
              <a:rPr lang="en-US" b="1" i="1" dirty="0">
                <a:solidFill>
                  <a:schemeClr val="tx1"/>
                </a:solidFill>
                <a:latin typeface="Arial"/>
                <a:cs typeface="Arial"/>
              </a:rPr>
              <a:t> die de </a:t>
            </a:r>
            <a:r>
              <a:rPr lang="en-US" b="1" i="1" dirty="0" err="1">
                <a:solidFill>
                  <a:schemeClr val="tx1"/>
                </a:solidFill>
                <a:latin typeface="Arial"/>
                <a:cs typeface="Arial"/>
              </a:rPr>
              <a:t>verschillende</a:t>
            </a:r>
            <a:r>
              <a:rPr lang="en-US" b="1" i="1" dirty="0">
                <a:solidFill>
                  <a:schemeClr val="tx1"/>
                </a:solidFill>
                <a:latin typeface="Arial"/>
                <a:cs typeface="Arial"/>
              </a:rPr>
              <a:t> </a:t>
            </a:r>
            <a:r>
              <a:rPr lang="en-US" b="1" i="1" dirty="0" err="1">
                <a:solidFill>
                  <a:schemeClr val="tx1"/>
                </a:solidFill>
                <a:latin typeface="Arial"/>
                <a:cs typeface="Arial"/>
              </a:rPr>
              <a:t>functies</a:t>
            </a:r>
            <a:r>
              <a:rPr lang="en-US" b="1" i="1" dirty="0">
                <a:solidFill>
                  <a:schemeClr val="tx1"/>
                </a:solidFill>
                <a:latin typeface="Arial"/>
                <a:cs typeface="Arial"/>
              </a:rPr>
              <a:t> van de lever </a:t>
            </a:r>
            <a:r>
              <a:rPr lang="en-US" b="1" i="1" dirty="0" err="1">
                <a:solidFill>
                  <a:schemeClr val="tx1"/>
                </a:solidFill>
                <a:latin typeface="Arial"/>
                <a:cs typeface="Arial"/>
              </a:rPr>
              <a:t>uit</a:t>
            </a:r>
            <a:r>
              <a:rPr lang="en-US" b="1" i="1" dirty="0">
                <a:solidFill>
                  <a:schemeClr val="tx1"/>
                </a:solidFill>
                <a:latin typeface="Arial"/>
                <a:cs typeface="Arial"/>
              </a:rPr>
              <a:t> </a:t>
            </a:r>
            <a:r>
              <a:rPr lang="en-US" b="1" i="1" dirty="0" err="1">
                <a:solidFill>
                  <a:schemeClr val="tx1"/>
                </a:solidFill>
                <a:latin typeface="Arial"/>
                <a:cs typeface="Arial"/>
              </a:rPr>
              <a:t>kunnen</a:t>
            </a:r>
            <a:r>
              <a:rPr lang="en-US" b="1" i="1" dirty="0">
                <a:solidFill>
                  <a:schemeClr val="tx1"/>
                </a:solidFill>
                <a:latin typeface="Arial"/>
                <a:cs typeface="Arial"/>
              </a:rPr>
              <a:t> </a:t>
            </a:r>
            <a:r>
              <a:rPr lang="en-US" b="1" i="1" dirty="0" err="1">
                <a:solidFill>
                  <a:schemeClr val="tx1"/>
                </a:solidFill>
                <a:latin typeface="Arial"/>
                <a:cs typeface="Arial"/>
              </a:rPr>
              <a:t>oefenen</a:t>
            </a:r>
            <a:r>
              <a:rPr lang="en-US" b="1" i="1" dirty="0">
                <a:solidFill>
                  <a:schemeClr val="tx1"/>
                </a:solidFill>
                <a:latin typeface="Arial"/>
                <a:cs typeface="Arial"/>
              </a:rPr>
              <a:t>.</a:t>
            </a:r>
          </a:p>
        </p:txBody>
      </p:sp>
    </p:spTree>
    <p:extLst>
      <p:ext uri="{BB962C8B-B14F-4D97-AF65-F5344CB8AC3E}">
        <p14:creationId xmlns:p14="http://schemas.microsoft.com/office/powerpoint/2010/main" val="2874789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2B64728-2114-4BD7-ADAF-01D35DCA5705}"/>
              </a:ext>
            </a:extLst>
          </p:cNvPr>
          <p:cNvSpPr>
            <a:spLocks noGrp="1"/>
          </p:cNvSpPr>
          <p:nvPr>
            <p:ph type="title"/>
          </p:nvPr>
        </p:nvSpPr>
        <p:spPr>
          <a:xfrm>
            <a:off x="904877" y="795527"/>
            <a:ext cx="10488547" cy="1190912"/>
          </a:xfrm>
        </p:spPr>
        <p:txBody>
          <a:bodyPr vert="horz" lIns="228600" tIns="228600" rIns="228600" bIns="228600" rtlCol="0" anchor="ctr">
            <a:normAutofit/>
          </a:bodyPr>
          <a:lstStyle/>
          <a:p>
            <a:r>
              <a:rPr lang="en-US" sz="2800">
                <a:solidFill>
                  <a:schemeClr val="tx2"/>
                </a:solidFill>
              </a:rPr>
              <a:t>Werking en functie </a:t>
            </a:r>
            <a:br>
              <a:rPr lang="en-US" sz="2800">
                <a:solidFill>
                  <a:schemeClr val="tx2"/>
                </a:solidFill>
              </a:rPr>
            </a:br>
            <a:r>
              <a:rPr lang="en-US" sz="2800">
                <a:solidFill>
                  <a:schemeClr val="tx2"/>
                </a:solidFill>
              </a:rPr>
              <a:t>van de lever</a:t>
            </a:r>
          </a:p>
        </p:txBody>
      </p:sp>
      <p:pic>
        <p:nvPicPr>
          <p:cNvPr id="6" name="Afbeelding 6" descr="Afbeelding met tekst, kaart&#10;&#10;Beschrijving is gegenereerd met zeer hoge betrouwbaarheid">
            <a:extLst>
              <a:ext uri="{FF2B5EF4-FFF2-40B4-BE49-F238E27FC236}">
                <a16:creationId xmlns:a16="http://schemas.microsoft.com/office/drawing/2014/main" id="{3240C0DD-0B74-457A-BF2B-C40AC3D5599C}"/>
              </a:ext>
            </a:extLst>
          </p:cNvPr>
          <p:cNvPicPr>
            <a:picLocks noGrp="1" noChangeAspect="1"/>
          </p:cNvPicPr>
          <p:nvPr>
            <p:ph type="pic" idx="1"/>
          </p:nvPr>
        </p:nvPicPr>
        <p:blipFill rotWithShape="1">
          <a:blip r:embed="rId2"/>
          <a:srcRect l="12153" r="12155" b="2"/>
          <a:stretch/>
        </p:blipFill>
        <p:spPr>
          <a:xfrm>
            <a:off x="1103257" y="2416047"/>
            <a:ext cx="4626864" cy="3346704"/>
          </a:xfrm>
          <a:prstGeom prst="rect">
            <a:avLst/>
          </a:prstGeom>
          <a:ln w="12700">
            <a:noFill/>
          </a:ln>
        </p:spPr>
      </p:pic>
      <p:sp>
        <p:nvSpPr>
          <p:cNvPr id="4" name="Tijdelijke aanduiding voor tekst 3">
            <a:extLst>
              <a:ext uri="{FF2B5EF4-FFF2-40B4-BE49-F238E27FC236}">
                <a16:creationId xmlns:a16="http://schemas.microsoft.com/office/drawing/2014/main" id="{5A3839B4-EE84-45DF-95E0-BE1BA9D782DB}"/>
              </a:ext>
            </a:extLst>
          </p:cNvPr>
          <p:cNvSpPr>
            <a:spLocks noGrp="1"/>
          </p:cNvSpPr>
          <p:nvPr>
            <p:ph type="body" sz="half" idx="2"/>
          </p:nvPr>
        </p:nvSpPr>
        <p:spPr>
          <a:xfrm>
            <a:off x="6380703" y="1907383"/>
            <a:ext cx="5017022" cy="5033167"/>
          </a:xfrm>
        </p:spPr>
        <p:txBody>
          <a:bodyPr vert="horz" lIns="91440" tIns="45720" rIns="91440" bIns="45720" rtlCol="0" anchor="ctr">
            <a:normAutofit/>
          </a:bodyPr>
          <a:lstStyle/>
          <a:p>
            <a:pPr indent="-228600" algn="l">
              <a:buClr>
                <a:srgbClr val="DA3006"/>
              </a:buClr>
              <a:buFont typeface="Wingdings" panose="05000000000000000000" pitchFamily="2" charset="2"/>
              <a:buChar char="§"/>
            </a:pPr>
            <a:r>
              <a:rPr lang="en-US" i="1" dirty="0" err="1">
                <a:solidFill>
                  <a:schemeClr val="tx1"/>
                </a:solidFill>
                <a:latin typeface="Arial"/>
                <a:cs typeface="Arial"/>
              </a:rPr>
              <a:t>Vorming</a:t>
            </a:r>
            <a:r>
              <a:rPr lang="en-US" i="1" dirty="0">
                <a:solidFill>
                  <a:schemeClr val="tx1"/>
                </a:solidFill>
                <a:latin typeface="Arial"/>
                <a:cs typeface="Arial"/>
              </a:rPr>
              <a:t> van gal</a:t>
            </a:r>
          </a:p>
          <a:p>
            <a:pPr indent="-228600" algn="l">
              <a:buClr>
                <a:srgbClr val="DA3006"/>
              </a:buClr>
              <a:buFont typeface="Wingdings" panose="05000000000000000000" pitchFamily="2" charset="2"/>
              <a:buChar char="§"/>
            </a:pPr>
            <a:r>
              <a:rPr lang="en-US" i="1" dirty="0" err="1">
                <a:solidFill>
                  <a:schemeClr val="tx1"/>
                </a:solidFill>
                <a:latin typeface="Arial"/>
                <a:cs typeface="Arial"/>
              </a:rPr>
              <a:t>Koolhydraadstofwisselingen</a:t>
            </a:r>
            <a:r>
              <a:rPr lang="en-US" i="1" dirty="0">
                <a:solidFill>
                  <a:schemeClr val="tx1"/>
                </a:solidFill>
                <a:latin typeface="Arial"/>
                <a:cs typeface="Arial"/>
              </a:rPr>
              <a:t> </a:t>
            </a:r>
          </a:p>
          <a:p>
            <a:pPr indent="-228600" algn="l">
              <a:buClr>
                <a:srgbClr val="DA3006"/>
              </a:buClr>
              <a:buFont typeface="Wingdings" panose="05000000000000000000" pitchFamily="2" charset="2"/>
              <a:buChar char="§"/>
            </a:pPr>
            <a:r>
              <a:rPr lang="en-US" i="1" dirty="0" err="1">
                <a:solidFill>
                  <a:schemeClr val="tx1"/>
                </a:solidFill>
                <a:latin typeface="Arial"/>
                <a:cs typeface="Arial"/>
              </a:rPr>
              <a:t>Eiwitstofwisseling</a:t>
            </a:r>
            <a:endParaRPr lang="en-US" i="1" dirty="0">
              <a:solidFill>
                <a:schemeClr val="tx1"/>
              </a:solidFill>
              <a:latin typeface="Arial"/>
              <a:cs typeface="Arial"/>
            </a:endParaRPr>
          </a:p>
          <a:p>
            <a:pPr indent="-228600" algn="l">
              <a:buClr>
                <a:srgbClr val="DA3006"/>
              </a:buClr>
              <a:buFont typeface="Wingdings" panose="05000000000000000000" pitchFamily="2" charset="2"/>
              <a:buChar char="§"/>
            </a:pPr>
            <a:r>
              <a:rPr lang="en-US" i="1" dirty="0" err="1">
                <a:solidFill>
                  <a:schemeClr val="tx1"/>
                </a:solidFill>
                <a:latin typeface="Arial"/>
                <a:cs typeface="Arial"/>
              </a:rPr>
              <a:t>Ontgiffen</a:t>
            </a:r>
            <a:r>
              <a:rPr lang="en-US" i="1" dirty="0">
                <a:solidFill>
                  <a:schemeClr val="tx1"/>
                </a:solidFill>
                <a:latin typeface="Arial"/>
                <a:cs typeface="Arial"/>
              </a:rPr>
              <a:t> en </a:t>
            </a:r>
            <a:r>
              <a:rPr lang="en-US" i="1" dirty="0" err="1">
                <a:solidFill>
                  <a:schemeClr val="tx1"/>
                </a:solidFill>
                <a:latin typeface="Arial"/>
                <a:cs typeface="Arial"/>
              </a:rPr>
              <a:t>reinigen</a:t>
            </a:r>
            <a:endParaRPr lang="en-US" i="1" dirty="0">
              <a:solidFill>
                <a:schemeClr val="tx1"/>
              </a:solidFill>
              <a:latin typeface="Arial"/>
              <a:cs typeface="Arial"/>
            </a:endParaRPr>
          </a:p>
          <a:p>
            <a:pPr indent="-228600" algn="l">
              <a:buClr>
                <a:srgbClr val="DA3006"/>
              </a:buClr>
              <a:buFont typeface="Wingdings" panose="05000000000000000000" pitchFamily="2" charset="2"/>
              <a:buChar char="§"/>
            </a:pPr>
            <a:r>
              <a:rPr lang="en-US" i="1" dirty="0" err="1">
                <a:solidFill>
                  <a:schemeClr val="tx1"/>
                </a:solidFill>
                <a:latin typeface="Arial"/>
                <a:cs typeface="Arial"/>
              </a:rPr>
              <a:t>Vetstofwisseling</a:t>
            </a:r>
            <a:endParaRPr lang="en-US" i="1" dirty="0">
              <a:solidFill>
                <a:schemeClr val="tx1"/>
              </a:solidFill>
              <a:latin typeface="Arial"/>
              <a:cs typeface="Arial"/>
            </a:endParaRPr>
          </a:p>
          <a:p>
            <a:pPr indent="-228600" algn="l">
              <a:buClr>
                <a:srgbClr val="DA3006"/>
              </a:buClr>
              <a:buFont typeface="Wingdings" panose="05000000000000000000" pitchFamily="2" charset="2"/>
              <a:buChar char="§"/>
            </a:pPr>
            <a:r>
              <a:rPr lang="en-US" i="1" dirty="0" err="1">
                <a:solidFill>
                  <a:schemeClr val="tx1"/>
                </a:solidFill>
                <a:latin typeface="Arial"/>
                <a:cs typeface="Arial"/>
              </a:rPr>
              <a:t>Opslag</a:t>
            </a:r>
            <a:endParaRPr lang="en-US" i="1" dirty="0">
              <a:solidFill>
                <a:schemeClr val="tx1"/>
              </a:solidFill>
              <a:latin typeface="Arial"/>
              <a:cs typeface="Arial"/>
            </a:endParaRPr>
          </a:p>
          <a:p>
            <a:pPr indent="-228600" algn="l">
              <a:buClr>
                <a:srgbClr val="DA3006"/>
              </a:buClr>
              <a:buFont typeface="Wingdings" panose="05000000000000000000" pitchFamily="2" charset="2"/>
              <a:buChar char="§"/>
            </a:pPr>
            <a:endParaRPr lang="en-US" i="1" dirty="0">
              <a:solidFill>
                <a:schemeClr val="tx1"/>
              </a:solidFill>
            </a:endParaRPr>
          </a:p>
          <a:p>
            <a:pPr algn="l">
              <a:buClr>
                <a:srgbClr val="DA3006"/>
              </a:buClr>
              <a:buFont typeface="Arial" panose="05000000000000000000" pitchFamily="2" charset="2"/>
              <a:buChar char="•"/>
            </a:pPr>
            <a:r>
              <a:rPr lang="en-US" b="1" i="1" dirty="0">
                <a:solidFill>
                  <a:schemeClr val="tx1"/>
                </a:solidFill>
              </a:rPr>
              <a:t>Om al </a:t>
            </a:r>
            <a:r>
              <a:rPr lang="en-US" b="1" i="1" dirty="0" err="1">
                <a:solidFill>
                  <a:schemeClr val="tx1"/>
                </a:solidFill>
              </a:rPr>
              <a:t>deze</a:t>
            </a:r>
            <a:r>
              <a:rPr lang="en-US" b="1" i="1" dirty="0">
                <a:solidFill>
                  <a:schemeClr val="tx1"/>
                </a:solidFill>
              </a:rPr>
              <a:t> </a:t>
            </a:r>
            <a:r>
              <a:rPr lang="en-US" b="1" i="1" dirty="0" err="1">
                <a:solidFill>
                  <a:schemeClr val="tx1"/>
                </a:solidFill>
              </a:rPr>
              <a:t>verschillende</a:t>
            </a:r>
            <a:r>
              <a:rPr lang="en-US" b="1" i="1" dirty="0">
                <a:solidFill>
                  <a:schemeClr val="tx1"/>
                </a:solidFill>
              </a:rPr>
              <a:t> </a:t>
            </a:r>
            <a:r>
              <a:rPr lang="en-US" b="1" i="1" dirty="0" err="1">
                <a:solidFill>
                  <a:schemeClr val="tx1"/>
                </a:solidFill>
              </a:rPr>
              <a:t>functies</a:t>
            </a:r>
            <a:r>
              <a:rPr lang="en-US" b="1" i="1" dirty="0">
                <a:solidFill>
                  <a:schemeClr val="tx1"/>
                </a:solidFill>
              </a:rPr>
              <a:t> </a:t>
            </a:r>
            <a:r>
              <a:rPr lang="en-US" b="1" i="1" dirty="0" err="1">
                <a:solidFill>
                  <a:schemeClr val="tx1"/>
                </a:solidFill>
              </a:rPr>
              <a:t>uit</a:t>
            </a:r>
            <a:r>
              <a:rPr lang="en-US" b="1" i="1" dirty="0">
                <a:solidFill>
                  <a:schemeClr val="tx1"/>
                </a:solidFill>
              </a:rPr>
              <a:t> </a:t>
            </a:r>
            <a:r>
              <a:rPr lang="en-US" b="1" i="1" dirty="0" err="1">
                <a:solidFill>
                  <a:schemeClr val="tx1"/>
                </a:solidFill>
              </a:rPr>
              <a:t>te</a:t>
            </a:r>
            <a:r>
              <a:rPr lang="en-US" b="1" i="1" dirty="0">
                <a:solidFill>
                  <a:schemeClr val="tx1"/>
                </a:solidFill>
              </a:rPr>
              <a:t> </a:t>
            </a:r>
            <a:r>
              <a:rPr lang="en-US" b="1" i="1" dirty="0" err="1">
                <a:solidFill>
                  <a:schemeClr val="tx1"/>
                </a:solidFill>
              </a:rPr>
              <a:t>kunnen</a:t>
            </a:r>
            <a:r>
              <a:rPr lang="en-US" i="1" dirty="0"/>
              <a:t> </a:t>
            </a:r>
            <a:r>
              <a:rPr lang="en-US" b="1" i="1" dirty="0" err="1">
                <a:solidFill>
                  <a:schemeClr val="tx1"/>
                </a:solidFill>
                <a:latin typeface="Arial"/>
                <a:cs typeface="Arial"/>
              </a:rPr>
              <a:t>oefenen</a:t>
            </a:r>
            <a:r>
              <a:rPr lang="en-US" b="1" i="1" dirty="0">
                <a:solidFill>
                  <a:schemeClr val="tx1"/>
                </a:solidFill>
                <a:latin typeface="Arial"/>
                <a:cs typeface="Arial"/>
              </a:rPr>
              <a:t> </a:t>
            </a:r>
            <a:r>
              <a:rPr lang="en-US" b="1" i="1" dirty="0" err="1">
                <a:solidFill>
                  <a:schemeClr val="tx1"/>
                </a:solidFill>
                <a:latin typeface="Arial"/>
                <a:cs typeface="Arial"/>
              </a:rPr>
              <a:t>zijn</a:t>
            </a:r>
            <a:r>
              <a:rPr lang="en-US" b="1" i="1" dirty="0">
                <a:solidFill>
                  <a:schemeClr val="tx1"/>
                </a:solidFill>
                <a:latin typeface="Arial"/>
                <a:cs typeface="Arial"/>
              </a:rPr>
              <a:t> </a:t>
            </a:r>
            <a:r>
              <a:rPr lang="en-US" b="1" i="1" dirty="0" err="1">
                <a:solidFill>
                  <a:schemeClr val="tx1"/>
                </a:solidFill>
                <a:latin typeface="Arial"/>
                <a:cs typeface="Arial"/>
              </a:rPr>
              <a:t>er</a:t>
            </a:r>
            <a:r>
              <a:rPr lang="en-US" b="1" i="1" dirty="0">
                <a:solidFill>
                  <a:schemeClr val="tx1"/>
                </a:solidFill>
                <a:latin typeface="Arial"/>
                <a:cs typeface="Arial"/>
              </a:rPr>
              <a:t> twee </a:t>
            </a:r>
            <a:r>
              <a:rPr lang="en-US" b="1" i="1" dirty="0" err="1">
                <a:solidFill>
                  <a:schemeClr val="tx1"/>
                </a:solidFill>
                <a:latin typeface="Arial"/>
                <a:cs typeface="Arial"/>
              </a:rPr>
              <a:t>afzonderlijke</a:t>
            </a:r>
            <a:r>
              <a:rPr lang="en-US" b="1" i="1" dirty="0">
                <a:solidFill>
                  <a:schemeClr val="tx1"/>
                </a:solidFill>
                <a:latin typeface="Arial"/>
                <a:cs typeface="Arial"/>
              </a:rPr>
              <a:t> </a:t>
            </a:r>
            <a:r>
              <a:rPr lang="en-US" b="1" i="1" dirty="0" err="1">
                <a:solidFill>
                  <a:schemeClr val="tx1"/>
                </a:solidFill>
                <a:latin typeface="Arial"/>
                <a:cs typeface="Arial"/>
              </a:rPr>
              <a:t>systemen</a:t>
            </a:r>
            <a:r>
              <a:rPr lang="en-US" b="1" i="1" dirty="0">
                <a:solidFill>
                  <a:schemeClr val="tx1"/>
                </a:solidFill>
                <a:latin typeface="Arial"/>
                <a:cs typeface="Arial"/>
              </a:rPr>
              <a:t> </a:t>
            </a:r>
            <a:r>
              <a:rPr lang="en-US" b="1" i="1" dirty="0" err="1">
                <a:solidFill>
                  <a:schemeClr val="tx1"/>
                </a:solidFill>
                <a:latin typeface="Arial"/>
                <a:cs typeface="Arial"/>
              </a:rPr>
              <a:t>aanwezig</a:t>
            </a:r>
            <a:r>
              <a:rPr lang="en-US" b="1" i="1" dirty="0">
                <a:solidFill>
                  <a:schemeClr val="tx1"/>
                </a:solidFill>
                <a:latin typeface="Arial"/>
                <a:cs typeface="Arial"/>
              </a:rPr>
              <a:t> in je lever</a:t>
            </a:r>
          </a:p>
          <a:p>
            <a:pPr algn="l">
              <a:buClr>
                <a:srgbClr val="DA3006"/>
              </a:buClr>
              <a:buFont typeface="Arial" panose="05000000000000000000" pitchFamily="2" charset="2"/>
              <a:buChar char="•"/>
            </a:pPr>
            <a:r>
              <a:rPr lang="en-US" b="1" i="1" dirty="0">
                <a:solidFill>
                  <a:schemeClr val="tx1"/>
                </a:solidFill>
                <a:latin typeface="Arial"/>
                <a:cs typeface="Arial"/>
              </a:rPr>
              <a:t>Het </a:t>
            </a:r>
            <a:r>
              <a:rPr lang="en-US" b="1" i="1" dirty="0" err="1">
                <a:solidFill>
                  <a:schemeClr val="tx1"/>
                </a:solidFill>
                <a:latin typeface="Arial"/>
                <a:cs typeface="Arial"/>
              </a:rPr>
              <a:t>bloedvatsysteem</a:t>
            </a:r>
            <a:r>
              <a:rPr lang="en-US" b="1" i="1" dirty="0">
                <a:solidFill>
                  <a:schemeClr val="tx1"/>
                </a:solidFill>
                <a:latin typeface="Arial"/>
                <a:cs typeface="Arial"/>
              </a:rPr>
              <a:t>.</a:t>
            </a:r>
          </a:p>
          <a:p>
            <a:pPr algn="l">
              <a:buClr>
                <a:srgbClr val="DA3006"/>
              </a:buClr>
              <a:buFont typeface="Arial" panose="05000000000000000000" pitchFamily="2" charset="2"/>
              <a:buChar char="•"/>
            </a:pPr>
            <a:r>
              <a:rPr lang="en-US" b="1" i="1" dirty="0">
                <a:solidFill>
                  <a:schemeClr val="tx1"/>
                </a:solidFill>
                <a:latin typeface="Arial"/>
                <a:cs typeface="Arial"/>
              </a:rPr>
              <a:t>Het </a:t>
            </a:r>
            <a:r>
              <a:rPr lang="en-US" b="1" i="1" dirty="0" err="1">
                <a:solidFill>
                  <a:schemeClr val="tx1"/>
                </a:solidFill>
                <a:latin typeface="Arial"/>
                <a:cs typeface="Arial"/>
              </a:rPr>
              <a:t>galgangsysteem</a:t>
            </a:r>
            <a:r>
              <a:rPr lang="en-US" b="1" i="1" dirty="0">
                <a:solidFill>
                  <a:schemeClr val="tx1"/>
                </a:solidFill>
                <a:latin typeface="Arial"/>
                <a:cs typeface="Arial"/>
              </a:rPr>
              <a:t>.</a:t>
            </a:r>
          </a:p>
          <a:p>
            <a:pPr indent="-228600" algn="l">
              <a:buClr>
                <a:srgbClr val="DA3006"/>
              </a:buClr>
              <a:buFont typeface="Wingdings" panose="05000000000000000000" pitchFamily="2" charset="2"/>
              <a:buChar char="§"/>
            </a:pPr>
            <a:endParaRPr lang="en-US" dirty="0">
              <a:solidFill>
                <a:schemeClr val="tx1"/>
              </a:solidFill>
            </a:endParaRPr>
          </a:p>
        </p:txBody>
      </p:sp>
    </p:spTree>
    <p:extLst>
      <p:ext uri="{BB962C8B-B14F-4D97-AF65-F5344CB8AC3E}">
        <p14:creationId xmlns:p14="http://schemas.microsoft.com/office/powerpoint/2010/main" val="1652892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6B1E6-E77F-4975-9F89-F9741F5D299C}"/>
              </a:ext>
            </a:extLst>
          </p:cNvPr>
          <p:cNvSpPr>
            <a:spLocks noGrp="1"/>
          </p:cNvSpPr>
          <p:nvPr>
            <p:ph type="ctrTitle"/>
          </p:nvPr>
        </p:nvSpPr>
        <p:spPr/>
        <p:txBody>
          <a:bodyPr/>
          <a:lstStyle/>
          <a:p>
            <a:r>
              <a:rPr lang="nl-NL" dirty="0">
                <a:cs typeface="Calibri Light"/>
              </a:rPr>
              <a:t>Filmpje werking lever</a:t>
            </a:r>
            <a:endParaRPr lang="nl-NL" dirty="0"/>
          </a:p>
        </p:txBody>
      </p:sp>
      <p:sp>
        <p:nvSpPr>
          <p:cNvPr id="3" name="Ondertitel 2">
            <a:extLst>
              <a:ext uri="{FF2B5EF4-FFF2-40B4-BE49-F238E27FC236}">
                <a16:creationId xmlns:a16="http://schemas.microsoft.com/office/drawing/2014/main" id="{A6BCEE44-004D-4C45-B1BF-1B6F5A157DA0}"/>
              </a:ext>
            </a:extLst>
          </p:cNvPr>
          <p:cNvSpPr>
            <a:spLocks noGrp="1"/>
          </p:cNvSpPr>
          <p:nvPr>
            <p:ph type="subTitle" idx="1"/>
          </p:nvPr>
        </p:nvSpPr>
        <p:spPr/>
        <p:txBody>
          <a:bodyPr vert="horz" lIns="91440" tIns="0" rIns="91440" bIns="45720" rtlCol="0" anchor="t">
            <a:normAutofit/>
          </a:bodyPr>
          <a:lstStyle/>
          <a:p>
            <a:r>
              <a:rPr lang="nl-NL" dirty="0"/>
              <a:t>https://www.youtube.com/watch?v=hZc-FRp9vUA#action=share</a:t>
            </a:r>
          </a:p>
        </p:txBody>
      </p:sp>
    </p:spTree>
    <p:extLst>
      <p:ext uri="{BB962C8B-B14F-4D97-AF65-F5344CB8AC3E}">
        <p14:creationId xmlns:p14="http://schemas.microsoft.com/office/powerpoint/2010/main" val="4079467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887C54C-A028-430D-B68B-A41DF955F6D0}"/>
              </a:ext>
            </a:extLst>
          </p:cNvPr>
          <p:cNvSpPr>
            <a:spLocks noGrp="1"/>
          </p:cNvSpPr>
          <p:nvPr>
            <p:ph type="title"/>
          </p:nvPr>
        </p:nvSpPr>
        <p:spPr>
          <a:xfrm>
            <a:off x="904877" y="795527"/>
            <a:ext cx="10488547" cy="1190912"/>
          </a:xfrm>
        </p:spPr>
        <p:txBody>
          <a:bodyPr vert="horz" lIns="228600" tIns="228600" rIns="228600" bIns="228600" rtlCol="0" anchor="ctr">
            <a:normAutofit/>
          </a:bodyPr>
          <a:lstStyle/>
          <a:p>
            <a:r>
              <a:rPr lang="en-US" sz="4000">
                <a:solidFill>
                  <a:schemeClr val="tx2"/>
                </a:solidFill>
              </a:rPr>
              <a:t>galblaas</a:t>
            </a:r>
          </a:p>
        </p:txBody>
      </p:sp>
      <p:pic>
        <p:nvPicPr>
          <p:cNvPr id="5" name="Afbeelding 5">
            <a:extLst>
              <a:ext uri="{FF2B5EF4-FFF2-40B4-BE49-F238E27FC236}">
                <a16:creationId xmlns:a16="http://schemas.microsoft.com/office/drawing/2014/main" id="{DC757398-C8A5-448A-A82A-9E118E377862}"/>
              </a:ext>
            </a:extLst>
          </p:cNvPr>
          <p:cNvPicPr>
            <a:picLocks noGrp="1" noChangeAspect="1"/>
          </p:cNvPicPr>
          <p:nvPr>
            <p:ph type="pic" idx="1"/>
          </p:nvPr>
        </p:nvPicPr>
        <p:blipFill rotWithShape="1">
          <a:blip r:embed="rId2"/>
          <a:srcRect t="4651" r="-1" b="4649"/>
          <a:stretch/>
        </p:blipFill>
        <p:spPr>
          <a:xfrm>
            <a:off x="1103257" y="2416047"/>
            <a:ext cx="4626864" cy="3346704"/>
          </a:xfrm>
          <a:prstGeom prst="rect">
            <a:avLst/>
          </a:prstGeom>
          <a:ln w="12700">
            <a:noFill/>
          </a:ln>
        </p:spPr>
      </p:pic>
      <p:sp>
        <p:nvSpPr>
          <p:cNvPr id="4" name="Tijdelijke aanduiding voor tekst 3">
            <a:extLst>
              <a:ext uri="{FF2B5EF4-FFF2-40B4-BE49-F238E27FC236}">
                <a16:creationId xmlns:a16="http://schemas.microsoft.com/office/drawing/2014/main" id="{DE87055B-5D72-498D-9588-8E147C01D830}"/>
              </a:ext>
            </a:extLst>
          </p:cNvPr>
          <p:cNvSpPr>
            <a:spLocks noGrp="1"/>
          </p:cNvSpPr>
          <p:nvPr>
            <p:ph type="body" sz="half" idx="2"/>
          </p:nvPr>
        </p:nvSpPr>
        <p:spPr>
          <a:xfrm>
            <a:off x="6380703" y="2228850"/>
            <a:ext cx="5028928" cy="3699669"/>
          </a:xfrm>
        </p:spPr>
        <p:txBody>
          <a:bodyPr vert="horz" lIns="91440" tIns="45720" rIns="91440" bIns="45720" rtlCol="0" anchor="ctr">
            <a:normAutofit/>
          </a:bodyPr>
          <a:lstStyle/>
          <a:p>
            <a:pPr algn="l">
              <a:buClr>
                <a:srgbClr val="B8304D"/>
              </a:buClr>
            </a:pPr>
            <a:r>
              <a:rPr lang="en-US" sz="1600" b="1" dirty="0">
                <a:solidFill>
                  <a:schemeClr val="tx1"/>
                </a:solidFill>
                <a:latin typeface="Arial"/>
                <a:cs typeface="Arial"/>
              </a:rPr>
              <a:t>De lever </a:t>
            </a:r>
            <a:r>
              <a:rPr lang="en-US" sz="1600" b="1" err="1">
                <a:solidFill>
                  <a:schemeClr val="tx1"/>
                </a:solidFill>
                <a:latin typeface="Arial"/>
                <a:cs typeface="Arial"/>
              </a:rPr>
              <a:t>maakt</a:t>
            </a:r>
            <a:r>
              <a:rPr lang="en-US" sz="1600" b="1" dirty="0">
                <a:solidFill>
                  <a:schemeClr val="tx1"/>
                </a:solidFill>
                <a:latin typeface="Arial"/>
                <a:cs typeface="Arial"/>
              </a:rPr>
              <a:t> gal </a:t>
            </a:r>
            <a:r>
              <a:rPr lang="en-US" sz="1600" b="1" err="1">
                <a:solidFill>
                  <a:schemeClr val="tx1"/>
                </a:solidFill>
                <a:latin typeface="Arial"/>
                <a:cs typeface="Arial"/>
              </a:rPr>
              <a:t>aan</a:t>
            </a:r>
            <a:r>
              <a:rPr lang="en-US" sz="1600" b="1" dirty="0">
                <a:solidFill>
                  <a:schemeClr val="tx1"/>
                </a:solidFill>
                <a:latin typeface="Arial"/>
                <a:cs typeface="Arial"/>
              </a:rPr>
              <a:t>. Om </a:t>
            </a:r>
            <a:r>
              <a:rPr lang="en-US" sz="1600" b="1" err="1">
                <a:solidFill>
                  <a:schemeClr val="tx1"/>
                </a:solidFill>
                <a:latin typeface="Arial"/>
                <a:cs typeface="Arial"/>
              </a:rPr>
              <a:t>deze</a:t>
            </a:r>
            <a:r>
              <a:rPr lang="en-US" sz="1600" b="1" dirty="0">
                <a:solidFill>
                  <a:schemeClr val="tx1"/>
                </a:solidFill>
                <a:latin typeface="Arial"/>
                <a:cs typeface="Arial"/>
              </a:rPr>
              <a:t> gal </a:t>
            </a:r>
            <a:r>
              <a:rPr lang="en-US" sz="1600" b="1" err="1">
                <a:solidFill>
                  <a:schemeClr val="tx1"/>
                </a:solidFill>
                <a:latin typeface="Arial"/>
                <a:cs typeface="Arial"/>
              </a:rPr>
              <a:t>vervolgens</a:t>
            </a:r>
            <a:r>
              <a:rPr lang="en-US" sz="1600" b="1" dirty="0">
                <a:solidFill>
                  <a:schemeClr val="tx1"/>
                </a:solidFill>
                <a:latin typeface="Arial"/>
                <a:cs typeface="Arial"/>
              </a:rPr>
              <a:t> </a:t>
            </a:r>
            <a:r>
              <a:rPr lang="en-US" sz="1600" b="1" err="1">
                <a:solidFill>
                  <a:schemeClr val="tx1"/>
                </a:solidFill>
                <a:latin typeface="Arial"/>
                <a:cs typeface="Arial"/>
              </a:rPr>
              <a:t>af</a:t>
            </a:r>
            <a:r>
              <a:rPr lang="en-US" sz="1600" b="1" dirty="0">
                <a:solidFill>
                  <a:schemeClr val="tx1"/>
                </a:solidFill>
                <a:latin typeface="Arial"/>
                <a:cs typeface="Arial"/>
              </a:rPr>
              <a:t> </a:t>
            </a:r>
            <a:r>
              <a:rPr lang="en-US" sz="1600" b="1" err="1">
                <a:solidFill>
                  <a:schemeClr val="tx1"/>
                </a:solidFill>
                <a:latin typeface="Arial"/>
                <a:cs typeface="Arial"/>
              </a:rPr>
              <a:t>te</a:t>
            </a:r>
            <a:r>
              <a:rPr lang="en-US" sz="1600" b="1" dirty="0">
                <a:solidFill>
                  <a:schemeClr val="tx1"/>
                </a:solidFill>
                <a:latin typeface="Arial"/>
                <a:cs typeface="Arial"/>
              </a:rPr>
              <a:t> </a:t>
            </a:r>
            <a:r>
              <a:rPr lang="en-US" sz="1600" b="1" err="1">
                <a:solidFill>
                  <a:schemeClr val="tx1"/>
                </a:solidFill>
                <a:latin typeface="Arial"/>
                <a:cs typeface="Arial"/>
              </a:rPr>
              <a:t>kunnen</a:t>
            </a:r>
            <a:r>
              <a:rPr lang="en-US" sz="1600" b="1" dirty="0">
                <a:solidFill>
                  <a:schemeClr val="tx1"/>
                </a:solidFill>
                <a:latin typeface="Arial"/>
                <a:cs typeface="Arial"/>
              </a:rPr>
              <a:t> </a:t>
            </a:r>
            <a:r>
              <a:rPr lang="en-US" sz="1600" b="1" err="1">
                <a:solidFill>
                  <a:schemeClr val="tx1"/>
                </a:solidFill>
                <a:latin typeface="Arial"/>
                <a:cs typeface="Arial"/>
              </a:rPr>
              <a:t>voeren</a:t>
            </a:r>
            <a:r>
              <a:rPr lang="en-US" sz="1600" b="1" dirty="0">
                <a:solidFill>
                  <a:schemeClr val="tx1"/>
                </a:solidFill>
                <a:latin typeface="Arial"/>
                <a:cs typeface="Arial"/>
              </a:rPr>
              <a:t>, </a:t>
            </a:r>
            <a:r>
              <a:rPr lang="en-US" sz="1600" b="1" err="1">
                <a:solidFill>
                  <a:schemeClr val="tx1"/>
                </a:solidFill>
                <a:latin typeface="Arial"/>
                <a:cs typeface="Arial"/>
              </a:rPr>
              <a:t>zitten</a:t>
            </a:r>
            <a:r>
              <a:rPr lang="en-US" sz="1600" b="1" dirty="0">
                <a:solidFill>
                  <a:schemeClr val="tx1"/>
                </a:solidFill>
                <a:latin typeface="Arial"/>
                <a:cs typeface="Arial"/>
              </a:rPr>
              <a:t> </a:t>
            </a:r>
            <a:r>
              <a:rPr lang="en-US" sz="1600" b="1" err="1">
                <a:solidFill>
                  <a:schemeClr val="tx1"/>
                </a:solidFill>
                <a:latin typeface="Arial"/>
                <a:cs typeface="Arial"/>
              </a:rPr>
              <a:t>er</a:t>
            </a:r>
            <a:r>
              <a:rPr lang="en-US" sz="1600" b="1" dirty="0">
                <a:solidFill>
                  <a:schemeClr val="tx1"/>
                </a:solidFill>
                <a:latin typeface="Arial"/>
                <a:cs typeface="Arial"/>
              </a:rPr>
              <a:t> in je lever </a:t>
            </a:r>
            <a:r>
              <a:rPr lang="en-US" sz="1600" b="1" err="1">
                <a:solidFill>
                  <a:schemeClr val="tx1"/>
                </a:solidFill>
                <a:latin typeface="Arial"/>
                <a:cs typeface="Arial"/>
              </a:rPr>
              <a:t>veel</a:t>
            </a:r>
            <a:r>
              <a:rPr lang="en-US" sz="1600" b="1" dirty="0">
                <a:solidFill>
                  <a:schemeClr val="tx1"/>
                </a:solidFill>
                <a:latin typeface="Arial"/>
                <a:cs typeface="Arial"/>
              </a:rPr>
              <a:t> </a:t>
            </a:r>
            <a:r>
              <a:rPr lang="en-US" sz="1600" b="1" err="1">
                <a:solidFill>
                  <a:schemeClr val="tx1"/>
                </a:solidFill>
                <a:latin typeface="Arial"/>
                <a:cs typeface="Arial"/>
              </a:rPr>
              <a:t>galkanaaltjes</a:t>
            </a:r>
            <a:r>
              <a:rPr lang="en-US" sz="1600" b="1" dirty="0">
                <a:solidFill>
                  <a:schemeClr val="tx1"/>
                </a:solidFill>
                <a:latin typeface="Arial"/>
                <a:cs typeface="Arial"/>
              </a:rPr>
              <a:t> en </a:t>
            </a:r>
            <a:r>
              <a:rPr lang="en-US" sz="1600" b="1" err="1">
                <a:solidFill>
                  <a:schemeClr val="tx1"/>
                </a:solidFill>
                <a:latin typeface="Arial"/>
                <a:cs typeface="Arial"/>
              </a:rPr>
              <a:t>iets</a:t>
            </a:r>
            <a:r>
              <a:rPr lang="en-US" sz="1600" b="1" dirty="0">
                <a:solidFill>
                  <a:schemeClr val="tx1"/>
                </a:solidFill>
                <a:latin typeface="Arial"/>
                <a:cs typeface="Arial"/>
              </a:rPr>
              <a:t> </a:t>
            </a:r>
            <a:r>
              <a:rPr lang="en-US" sz="1600" b="1" err="1">
                <a:solidFill>
                  <a:schemeClr val="tx1"/>
                </a:solidFill>
                <a:latin typeface="Arial"/>
                <a:cs typeface="Arial"/>
              </a:rPr>
              <a:t>grotere</a:t>
            </a:r>
            <a:r>
              <a:rPr lang="en-US" sz="1600" b="1" dirty="0">
                <a:solidFill>
                  <a:schemeClr val="tx1"/>
                </a:solidFill>
                <a:latin typeface="Arial"/>
                <a:cs typeface="Arial"/>
              </a:rPr>
              <a:t> </a:t>
            </a:r>
            <a:r>
              <a:rPr lang="en-US" sz="1600" b="1" err="1">
                <a:solidFill>
                  <a:schemeClr val="tx1"/>
                </a:solidFill>
                <a:latin typeface="Arial"/>
                <a:cs typeface="Arial"/>
              </a:rPr>
              <a:t>galwegen</a:t>
            </a:r>
            <a:r>
              <a:rPr lang="en-US" sz="1600" b="1" dirty="0">
                <a:solidFill>
                  <a:schemeClr val="tx1"/>
                </a:solidFill>
                <a:latin typeface="Arial"/>
                <a:cs typeface="Arial"/>
              </a:rPr>
              <a:t>. Gal die </a:t>
            </a:r>
            <a:r>
              <a:rPr lang="en-US" sz="1600" b="1" err="1">
                <a:solidFill>
                  <a:schemeClr val="tx1"/>
                </a:solidFill>
                <a:latin typeface="Arial"/>
                <a:cs typeface="Arial"/>
              </a:rPr>
              <a:t>aangemaakt</a:t>
            </a:r>
            <a:r>
              <a:rPr lang="en-US" sz="1600" b="1" dirty="0">
                <a:solidFill>
                  <a:schemeClr val="tx1"/>
                </a:solidFill>
                <a:latin typeface="Arial"/>
                <a:cs typeface="Arial"/>
              </a:rPr>
              <a:t> is </a:t>
            </a:r>
            <a:r>
              <a:rPr lang="en-US" sz="1600" b="1" err="1">
                <a:solidFill>
                  <a:schemeClr val="tx1"/>
                </a:solidFill>
                <a:latin typeface="Arial"/>
                <a:cs typeface="Arial"/>
              </a:rPr>
              <a:t>worden</a:t>
            </a:r>
            <a:r>
              <a:rPr lang="en-US" sz="1600" b="1" dirty="0">
                <a:solidFill>
                  <a:schemeClr val="tx1"/>
                </a:solidFill>
                <a:latin typeface="Arial"/>
                <a:cs typeface="Arial"/>
              </a:rPr>
              <a:t> via </a:t>
            </a:r>
            <a:r>
              <a:rPr lang="en-US" sz="1600" b="1" err="1">
                <a:solidFill>
                  <a:schemeClr val="tx1"/>
                </a:solidFill>
                <a:latin typeface="Arial"/>
                <a:cs typeface="Arial"/>
              </a:rPr>
              <a:t>deze</a:t>
            </a:r>
            <a:r>
              <a:rPr lang="en-US" sz="1600" b="1" dirty="0">
                <a:solidFill>
                  <a:schemeClr val="tx1"/>
                </a:solidFill>
                <a:latin typeface="Arial"/>
                <a:cs typeface="Arial"/>
              </a:rPr>
              <a:t> </a:t>
            </a:r>
            <a:r>
              <a:rPr lang="en-US" sz="1600" b="1" err="1">
                <a:solidFill>
                  <a:schemeClr val="tx1"/>
                </a:solidFill>
                <a:latin typeface="Arial"/>
                <a:cs typeface="Arial"/>
              </a:rPr>
              <a:t>kanaaltjes</a:t>
            </a:r>
            <a:r>
              <a:rPr lang="en-US" sz="1600" b="1" dirty="0">
                <a:solidFill>
                  <a:schemeClr val="tx1"/>
                </a:solidFill>
                <a:latin typeface="Arial"/>
                <a:cs typeface="Arial"/>
              </a:rPr>
              <a:t> en </a:t>
            </a:r>
            <a:r>
              <a:rPr lang="en-US" sz="1600" b="1" err="1">
                <a:solidFill>
                  <a:schemeClr val="tx1"/>
                </a:solidFill>
                <a:latin typeface="Arial"/>
                <a:cs typeface="Arial"/>
              </a:rPr>
              <a:t>galwegen</a:t>
            </a:r>
            <a:r>
              <a:rPr lang="en-US" sz="1600" b="1" dirty="0">
                <a:solidFill>
                  <a:schemeClr val="tx1"/>
                </a:solidFill>
                <a:latin typeface="Arial"/>
                <a:cs typeface="Arial"/>
              </a:rPr>
              <a:t> </a:t>
            </a:r>
            <a:r>
              <a:rPr lang="en-US" sz="1600" b="1" err="1">
                <a:solidFill>
                  <a:schemeClr val="tx1"/>
                </a:solidFill>
                <a:latin typeface="Arial"/>
                <a:cs typeface="Arial"/>
              </a:rPr>
              <a:t>afgevoerd</a:t>
            </a:r>
            <a:r>
              <a:rPr lang="en-US" sz="1600" b="1" dirty="0">
                <a:solidFill>
                  <a:schemeClr val="tx1"/>
                </a:solidFill>
                <a:latin typeface="Arial"/>
                <a:cs typeface="Arial"/>
              </a:rPr>
              <a:t> </a:t>
            </a:r>
            <a:r>
              <a:rPr lang="en-US" sz="1600" b="1" err="1">
                <a:solidFill>
                  <a:schemeClr val="tx1"/>
                </a:solidFill>
                <a:latin typeface="Arial"/>
                <a:cs typeface="Arial"/>
              </a:rPr>
              <a:t>naar</a:t>
            </a:r>
            <a:r>
              <a:rPr lang="en-US" sz="1600" b="1" dirty="0">
                <a:solidFill>
                  <a:schemeClr val="tx1"/>
                </a:solidFill>
                <a:latin typeface="Arial"/>
                <a:cs typeface="Arial"/>
              </a:rPr>
              <a:t> de </a:t>
            </a:r>
            <a:r>
              <a:rPr lang="en-US" sz="1600" b="1" err="1">
                <a:solidFill>
                  <a:schemeClr val="tx1"/>
                </a:solidFill>
                <a:latin typeface="Arial"/>
                <a:cs typeface="Arial"/>
              </a:rPr>
              <a:t>galblaas</a:t>
            </a:r>
            <a:endParaRPr lang="nl-NL" sz="1600" b="1" err="1">
              <a:solidFill>
                <a:schemeClr val="tx1"/>
              </a:solidFill>
              <a:latin typeface="Arial"/>
              <a:cs typeface="Arial"/>
            </a:endParaRPr>
          </a:p>
        </p:txBody>
      </p:sp>
    </p:spTree>
    <p:extLst>
      <p:ext uri="{BB962C8B-B14F-4D97-AF65-F5344CB8AC3E}">
        <p14:creationId xmlns:p14="http://schemas.microsoft.com/office/powerpoint/2010/main" val="2008577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B1100FC-1A0F-442B-AEAD-262E01326810}"/>
              </a:ext>
            </a:extLst>
          </p:cNvPr>
          <p:cNvSpPr>
            <a:spLocks noGrp="1"/>
          </p:cNvSpPr>
          <p:nvPr>
            <p:ph type="title"/>
          </p:nvPr>
        </p:nvSpPr>
        <p:spPr>
          <a:xfrm>
            <a:off x="904877" y="795527"/>
            <a:ext cx="10488547" cy="1190912"/>
          </a:xfrm>
        </p:spPr>
        <p:txBody>
          <a:bodyPr vert="horz" lIns="228600" tIns="228600" rIns="228600" bIns="228600" rtlCol="0" anchor="ctr">
            <a:normAutofit/>
          </a:bodyPr>
          <a:lstStyle/>
          <a:p>
            <a:r>
              <a:rPr lang="en-US" sz="4000">
                <a:solidFill>
                  <a:schemeClr val="tx2"/>
                </a:solidFill>
              </a:rPr>
              <a:t>galzouten</a:t>
            </a:r>
          </a:p>
        </p:txBody>
      </p:sp>
      <p:pic>
        <p:nvPicPr>
          <p:cNvPr id="5" name="Afbeelding 5">
            <a:extLst>
              <a:ext uri="{FF2B5EF4-FFF2-40B4-BE49-F238E27FC236}">
                <a16:creationId xmlns:a16="http://schemas.microsoft.com/office/drawing/2014/main" id="{14DF77E3-3135-4F46-A61A-6DAC3A1C36FB}"/>
              </a:ext>
            </a:extLst>
          </p:cNvPr>
          <p:cNvPicPr>
            <a:picLocks noGrp="1" noChangeAspect="1"/>
          </p:cNvPicPr>
          <p:nvPr>
            <p:ph type="pic" idx="1"/>
          </p:nvPr>
        </p:nvPicPr>
        <p:blipFill rotWithShape="1">
          <a:blip r:embed="rId2"/>
          <a:srcRect t="287" r="-1" b="286"/>
          <a:stretch/>
        </p:blipFill>
        <p:spPr>
          <a:xfrm>
            <a:off x="1103257" y="2416047"/>
            <a:ext cx="4626864" cy="3346704"/>
          </a:xfrm>
          <a:prstGeom prst="rect">
            <a:avLst/>
          </a:prstGeom>
          <a:ln w="12700">
            <a:noFill/>
          </a:ln>
        </p:spPr>
      </p:pic>
      <p:sp>
        <p:nvSpPr>
          <p:cNvPr id="4" name="Tijdelijke aanduiding voor tekst 3">
            <a:extLst>
              <a:ext uri="{FF2B5EF4-FFF2-40B4-BE49-F238E27FC236}">
                <a16:creationId xmlns:a16="http://schemas.microsoft.com/office/drawing/2014/main" id="{70F7C834-B4A1-4FF2-8EE8-D4558DD8C95E}"/>
              </a:ext>
            </a:extLst>
          </p:cNvPr>
          <p:cNvSpPr>
            <a:spLocks noGrp="1"/>
          </p:cNvSpPr>
          <p:nvPr>
            <p:ph type="body" sz="half" idx="2"/>
          </p:nvPr>
        </p:nvSpPr>
        <p:spPr>
          <a:xfrm>
            <a:off x="6380703" y="2228850"/>
            <a:ext cx="5028928" cy="3699669"/>
          </a:xfrm>
        </p:spPr>
        <p:txBody>
          <a:bodyPr vert="horz" lIns="91440" tIns="45720" rIns="91440" bIns="45720" rtlCol="0" anchor="ctr">
            <a:normAutofit/>
          </a:bodyPr>
          <a:lstStyle/>
          <a:p>
            <a:pPr indent="-228600" algn="l">
              <a:buClr>
                <a:srgbClr val="D57A63"/>
              </a:buClr>
              <a:buFont typeface="Wingdings" panose="05000000000000000000" pitchFamily="2" charset="2"/>
              <a:buChar char="§"/>
            </a:pPr>
            <a:r>
              <a:rPr lang="en-US" dirty="0">
                <a:solidFill>
                  <a:schemeClr val="tx1"/>
                </a:solidFill>
              </a:rPr>
              <a:t>Door de </a:t>
            </a:r>
            <a:r>
              <a:rPr lang="en-US" dirty="0" err="1">
                <a:solidFill>
                  <a:schemeClr val="tx1"/>
                </a:solidFill>
              </a:rPr>
              <a:t>Galzouten</a:t>
            </a:r>
            <a:r>
              <a:rPr lang="en-US" dirty="0">
                <a:solidFill>
                  <a:schemeClr val="tx1"/>
                </a:solidFill>
              </a:rPr>
              <a:t> in de gal </a:t>
            </a:r>
            <a:r>
              <a:rPr lang="en-US" dirty="0" err="1">
                <a:solidFill>
                  <a:schemeClr val="tx1"/>
                </a:solidFill>
              </a:rPr>
              <a:t>woorden</a:t>
            </a:r>
            <a:r>
              <a:rPr lang="en-US" dirty="0">
                <a:solidFill>
                  <a:schemeClr val="tx1"/>
                </a:solidFill>
              </a:rPr>
              <a:t> </a:t>
            </a:r>
            <a:r>
              <a:rPr lang="en-US" dirty="0" err="1">
                <a:solidFill>
                  <a:schemeClr val="tx1"/>
                </a:solidFill>
              </a:rPr>
              <a:t>vetten</a:t>
            </a:r>
            <a:r>
              <a:rPr lang="en-US" dirty="0">
                <a:solidFill>
                  <a:schemeClr val="tx1"/>
                </a:solidFill>
              </a:rPr>
              <a:t> </a:t>
            </a:r>
            <a:r>
              <a:rPr lang="en-US" dirty="0" err="1">
                <a:solidFill>
                  <a:schemeClr val="tx1"/>
                </a:solidFill>
              </a:rPr>
              <a:t>makelijker</a:t>
            </a:r>
            <a:r>
              <a:rPr lang="en-US" dirty="0">
                <a:solidFill>
                  <a:schemeClr val="tx1"/>
                </a:solidFill>
              </a:rPr>
              <a:t> </a:t>
            </a:r>
            <a:r>
              <a:rPr lang="en-US" dirty="0" err="1">
                <a:solidFill>
                  <a:schemeClr val="tx1"/>
                </a:solidFill>
              </a:rPr>
              <a:t>verteerbaar</a:t>
            </a:r>
            <a:r>
              <a:rPr lang="en-US" dirty="0">
                <a:solidFill>
                  <a:schemeClr val="tx1"/>
                </a:solidFill>
              </a:rPr>
              <a:t>. </a:t>
            </a:r>
          </a:p>
          <a:p>
            <a:pPr indent="-228600" algn="l">
              <a:buClr>
                <a:srgbClr val="D57A63"/>
              </a:buClr>
              <a:buFont typeface="Wingdings" panose="05000000000000000000" pitchFamily="2" charset="2"/>
              <a:buChar char="§"/>
            </a:pPr>
            <a:endParaRPr lang="en-US">
              <a:solidFill>
                <a:schemeClr val="tx1"/>
              </a:solidFill>
            </a:endParaRPr>
          </a:p>
          <a:p>
            <a:pPr indent="-228600" algn="l">
              <a:buClr>
                <a:srgbClr val="D57A63"/>
              </a:buClr>
              <a:buFont typeface="Wingdings" panose="05000000000000000000" pitchFamily="2" charset="2"/>
              <a:buChar char="§"/>
            </a:pPr>
            <a:r>
              <a:rPr lang="en-US" dirty="0" err="1">
                <a:solidFill>
                  <a:schemeClr val="tx1"/>
                </a:solidFill>
              </a:rPr>
              <a:t>Als</a:t>
            </a:r>
            <a:r>
              <a:rPr lang="en-US" dirty="0">
                <a:solidFill>
                  <a:schemeClr val="tx1"/>
                </a:solidFill>
              </a:rPr>
              <a:t> gal </a:t>
            </a:r>
            <a:r>
              <a:rPr lang="en-US" dirty="0" err="1">
                <a:solidFill>
                  <a:schemeClr val="tx1"/>
                </a:solidFill>
              </a:rPr>
              <a:t>uitgwerkt</a:t>
            </a:r>
            <a:r>
              <a:rPr lang="en-US" dirty="0">
                <a:solidFill>
                  <a:schemeClr val="tx1"/>
                </a:solidFill>
              </a:rPr>
              <a:t> is </a:t>
            </a:r>
            <a:r>
              <a:rPr lang="en-US" dirty="0" err="1">
                <a:solidFill>
                  <a:schemeClr val="tx1"/>
                </a:solidFill>
              </a:rPr>
              <a:t>verlaat</a:t>
            </a:r>
            <a:r>
              <a:rPr lang="en-US" dirty="0">
                <a:solidFill>
                  <a:schemeClr val="tx1"/>
                </a:solidFill>
              </a:rPr>
              <a:t> het </a:t>
            </a:r>
            <a:r>
              <a:rPr lang="en-US" dirty="0" err="1">
                <a:solidFill>
                  <a:schemeClr val="tx1"/>
                </a:solidFill>
              </a:rPr>
              <a:t>het</a:t>
            </a:r>
            <a:r>
              <a:rPr lang="en-US" dirty="0">
                <a:solidFill>
                  <a:schemeClr val="tx1"/>
                </a:solidFill>
              </a:rPr>
              <a:t> </a:t>
            </a:r>
            <a:r>
              <a:rPr lang="en-US" dirty="0" err="1">
                <a:solidFill>
                  <a:schemeClr val="tx1"/>
                </a:solidFill>
              </a:rPr>
              <a:t>lichaam</a:t>
            </a:r>
            <a:r>
              <a:rPr lang="en-US" dirty="0">
                <a:solidFill>
                  <a:schemeClr val="tx1"/>
                </a:solidFill>
              </a:rPr>
              <a:t> met de </a:t>
            </a:r>
            <a:r>
              <a:rPr lang="en-US" dirty="0" err="1">
                <a:solidFill>
                  <a:schemeClr val="tx1"/>
                </a:solidFill>
              </a:rPr>
              <a:t>ontlasting</a:t>
            </a:r>
            <a:r>
              <a:rPr lang="en-US" dirty="0">
                <a:solidFill>
                  <a:schemeClr val="tx1"/>
                </a:solidFill>
              </a:rPr>
              <a:t>.</a:t>
            </a:r>
          </a:p>
          <a:p>
            <a:pPr indent="-228600" algn="l">
              <a:buClr>
                <a:srgbClr val="D57A63"/>
              </a:buClr>
              <a:buFont typeface="Wingdings" panose="05000000000000000000" pitchFamily="2" charset="2"/>
              <a:buChar char="§"/>
            </a:pPr>
            <a:endParaRPr lang="en-US">
              <a:solidFill>
                <a:schemeClr val="tx1"/>
              </a:solidFill>
            </a:endParaRPr>
          </a:p>
          <a:p>
            <a:pPr indent="-228600" algn="l">
              <a:buClr>
                <a:srgbClr val="D57A63"/>
              </a:buClr>
              <a:buFont typeface="Wingdings" panose="05000000000000000000" pitchFamily="2" charset="2"/>
              <a:buChar char="§"/>
            </a:pPr>
            <a:r>
              <a:rPr lang="en-US" dirty="0" err="1">
                <a:solidFill>
                  <a:schemeClr val="tx1"/>
                </a:solidFill>
              </a:rPr>
              <a:t>Debruine</a:t>
            </a:r>
            <a:r>
              <a:rPr lang="en-US" dirty="0">
                <a:solidFill>
                  <a:schemeClr val="tx1"/>
                </a:solidFill>
              </a:rPr>
              <a:t> </a:t>
            </a:r>
            <a:r>
              <a:rPr lang="en-US" dirty="0" err="1">
                <a:solidFill>
                  <a:schemeClr val="tx1"/>
                </a:solidFill>
              </a:rPr>
              <a:t>kleur</a:t>
            </a:r>
            <a:r>
              <a:rPr lang="en-US" dirty="0">
                <a:solidFill>
                  <a:schemeClr val="tx1"/>
                </a:solidFill>
              </a:rPr>
              <a:t> van de </a:t>
            </a:r>
            <a:r>
              <a:rPr lang="en-US" dirty="0" err="1">
                <a:solidFill>
                  <a:schemeClr val="tx1"/>
                </a:solidFill>
              </a:rPr>
              <a:t>ontlasting</a:t>
            </a:r>
            <a:r>
              <a:rPr lang="en-US" dirty="0">
                <a:solidFill>
                  <a:schemeClr val="tx1"/>
                </a:solidFill>
              </a:rPr>
              <a:t> is </a:t>
            </a:r>
            <a:r>
              <a:rPr lang="en-US" dirty="0" err="1">
                <a:solidFill>
                  <a:schemeClr val="tx1"/>
                </a:solidFill>
              </a:rPr>
              <a:t>afkomstig</a:t>
            </a:r>
            <a:r>
              <a:rPr lang="en-US" dirty="0">
                <a:solidFill>
                  <a:schemeClr val="tx1"/>
                </a:solidFill>
              </a:rPr>
              <a:t> van </a:t>
            </a:r>
            <a:r>
              <a:rPr lang="en-US" dirty="0" err="1">
                <a:solidFill>
                  <a:schemeClr val="tx1"/>
                </a:solidFill>
              </a:rPr>
              <a:t>galkleurstoffen</a:t>
            </a:r>
          </a:p>
        </p:txBody>
      </p:sp>
    </p:spTree>
    <p:extLst>
      <p:ext uri="{BB962C8B-B14F-4D97-AF65-F5344CB8AC3E}">
        <p14:creationId xmlns:p14="http://schemas.microsoft.com/office/powerpoint/2010/main" val="1031038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7FF8BE-BEF2-441C-83B8-13A823A16344}"/>
              </a:ext>
            </a:extLst>
          </p:cNvPr>
          <p:cNvSpPr>
            <a:spLocks noGrp="1"/>
          </p:cNvSpPr>
          <p:nvPr>
            <p:ph type="ctrTitle"/>
          </p:nvPr>
        </p:nvSpPr>
        <p:spPr/>
        <p:txBody>
          <a:bodyPr/>
          <a:lstStyle/>
          <a:p>
            <a:r>
              <a:rPr lang="nl-NL" dirty="0">
                <a:cs typeface="Calibri Light"/>
              </a:rPr>
              <a:t>Galblaas en galstenen</a:t>
            </a:r>
            <a:endParaRPr lang="nl-NL" dirty="0"/>
          </a:p>
        </p:txBody>
      </p:sp>
      <p:sp>
        <p:nvSpPr>
          <p:cNvPr id="3" name="Ondertitel 2">
            <a:extLst>
              <a:ext uri="{FF2B5EF4-FFF2-40B4-BE49-F238E27FC236}">
                <a16:creationId xmlns:a16="http://schemas.microsoft.com/office/drawing/2014/main" id="{BB6A31CA-5F0A-41E2-96FB-672772D750DF}"/>
              </a:ext>
            </a:extLst>
          </p:cNvPr>
          <p:cNvSpPr>
            <a:spLocks noGrp="1"/>
          </p:cNvSpPr>
          <p:nvPr>
            <p:ph type="subTitle" idx="1"/>
          </p:nvPr>
        </p:nvSpPr>
        <p:spPr/>
        <p:txBody>
          <a:bodyPr vert="horz" lIns="91440" tIns="0" rIns="91440" bIns="45720" rtlCol="0" anchor="t">
            <a:normAutofit/>
          </a:bodyPr>
          <a:lstStyle/>
          <a:p>
            <a:r>
              <a:rPr lang="nl-NL" dirty="0"/>
              <a:t>https://www.youtube.com/watch?v=fVuE4gwIL10</a:t>
            </a:r>
          </a:p>
        </p:txBody>
      </p:sp>
    </p:spTree>
    <p:extLst>
      <p:ext uri="{BB962C8B-B14F-4D97-AF65-F5344CB8AC3E}">
        <p14:creationId xmlns:p14="http://schemas.microsoft.com/office/powerpoint/2010/main" val="3754634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52" name="Straight Connector 70">
            <a:extLst>
              <a:ext uri="{FF2B5EF4-FFF2-40B4-BE49-F238E27FC236}">
                <a16:creationId xmlns:a16="http://schemas.microsoft.com/office/drawing/2014/main" id="{0052AFA8-8863-4BAA-808D-C716FDCF3A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53" name="Rectangle 72">
            <a:extLst>
              <a:ext uri="{FF2B5EF4-FFF2-40B4-BE49-F238E27FC236}">
                <a16:creationId xmlns:a16="http://schemas.microsoft.com/office/drawing/2014/main" id="{1BFFEF50-F62B-4A59-B82B-698063A05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024129" y="585216"/>
            <a:ext cx="3779085" cy="1499616"/>
          </a:xfrm>
        </p:spPr>
        <p:txBody>
          <a:bodyPr vert="horz" lIns="91440" tIns="45720" rIns="91440" bIns="45720" rtlCol="0" anchor="ctr">
            <a:normAutofit/>
          </a:bodyPr>
          <a:lstStyle/>
          <a:p>
            <a:r>
              <a:rPr lang="en-US" sz="3500" dirty="0" err="1">
                <a:solidFill>
                  <a:schemeClr val="tx1"/>
                </a:solidFill>
              </a:rPr>
              <a:t>Functies</a:t>
            </a:r>
            <a:r>
              <a:rPr lang="en-US" sz="3500" dirty="0">
                <a:solidFill>
                  <a:schemeClr val="tx1"/>
                </a:solidFill>
              </a:rPr>
              <a:t> </a:t>
            </a:r>
            <a:r>
              <a:rPr lang="en-US" sz="3500" dirty="0" err="1">
                <a:solidFill>
                  <a:schemeClr val="tx1"/>
                </a:solidFill>
              </a:rPr>
              <a:t>spijsverteringsstelsel</a:t>
            </a:r>
            <a:endParaRPr lang="en-US" sz="3500" dirty="0">
              <a:solidFill>
                <a:schemeClr val="tx1"/>
              </a:solidFill>
            </a:endParaRPr>
          </a:p>
        </p:txBody>
      </p:sp>
      <p:cxnSp>
        <p:nvCxnSpPr>
          <p:cNvPr id="2054" name="Straight Connector 74">
            <a:extLst>
              <a:ext uri="{FF2B5EF4-FFF2-40B4-BE49-F238E27FC236}">
                <a16:creationId xmlns:a16="http://schemas.microsoft.com/office/drawing/2014/main" id="{292DDE2F-7DF3-4271-BED6-7504CAD2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sz="quarter" idx="1"/>
          </p:nvPr>
        </p:nvSpPr>
        <p:spPr>
          <a:xfrm>
            <a:off x="1024129" y="2286000"/>
            <a:ext cx="3791711" cy="3931920"/>
          </a:xfrm>
        </p:spPr>
        <p:txBody>
          <a:bodyPr vert="horz" lIns="45720" tIns="45720" rIns="45720" bIns="45720" rtlCol="0">
            <a:normAutofit/>
          </a:bodyPr>
          <a:lstStyle/>
          <a:p>
            <a:r>
              <a:rPr lang="en-US" sz="1700" dirty="0" err="1"/>
              <a:t>Voedsel</a:t>
            </a:r>
            <a:r>
              <a:rPr lang="en-US" sz="1700" dirty="0"/>
              <a:t> </a:t>
            </a:r>
            <a:r>
              <a:rPr lang="en-US" sz="1700" dirty="0" err="1"/>
              <a:t>opnemen</a:t>
            </a:r>
            <a:r>
              <a:rPr lang="en-US" sz="1700" dirty="0"/>
              <a:t> (via de </a:t>
            </a:r>
            <a:r>
              <a:rPr lang="en-US" sz="1700" dirty="0" err="1"/>
              <a:t>mond</a:t>
            </a:r>
            <a:r>
              <a:rPr lang="en-US" sz="1700" dirty="0"/>
              <a:t>)</a:t>
            </a:r>
          </a:p>
          <a:p>
            <a:r>
              <a:rPr lang="en-US" sz="1700" dirty="0" err="1"/>
              <a:t>Voedsel</a:t>
            </a:r>
            <a:r>
              <a:rPr lang="en-US" sz="1700" dirty="0"/>
              <a:t> </a:t>
            </a:r>
            <a:r>
              <a:rPr lang="en-US" sz="1700" dirty="0" err="1"/>
              <a:t>fijnmaken</a:t>
            </a:r>
            <a:r>
              <a:rPr lang="en-US" sz="1700" dirty="0"/>
              <a:t> (</a:t>
            </a:r>
            <a:r>
              <a:rPr lang="en-US" sz="1700" dirty="0" err="1"/>
              <a:t>kauwen</a:t>
            </a:r>
            <a:r>
              <a:rPr lang="en-US" sz="1700" dirty="0"/>
              <a:t>)</a:t>
            </a:r>
          </a:p>
          <a:p>
            <a:r>
              <a:rPr lang="en-US" sz="1700" dirty="0" err="1"/>
              <a:t>Voedsel</a:t>
            </a:r>
            <a:r>
              <a:rPr lang="en-US" sz="1700" dirty="0"/>
              <a:t> </a:t>
            </a:r>
            <a:r>
              <a:rPr lang="en-US" sz="1700" dirty="0" err="1"/>
              <a:t>vervoeren</a:t>
            </a:r>
            <a:r>
              <a:rPr lang="en-US" sz="1700" dirty="0"/>
              <a:t> (door </a:t>
            </a:r>
            <a:r>
              <a:rPr lang="en-US" sz="1700" dirty="0" err="1"/>
              <a:t>spierbewegingen</a:t>
            </a:r>
            <a:r>
              <a:rPr lang="en-US" sz="1700" dirty="0"/>
              <a:t>) </a:t>
            </a:r>
          </a:p>
          <a:p>
            <a:r>
              <a:rPr lang="en-US" sz="1700" dirty="0" err="1"/>
              <a:t>Voedsel</a:t>
            </a:r>
            <a:r>
              <a:rPr lang="en-US" sz="1700" dirty="0"/>
              <a:t> </a:t>
            </a:r>
            <a:r>
              <a:rPr lang="en-US" sz="1700" dirty="0" err="1"/>
              <a:t>afbreken</a:t>
            </a:r>
            <a:r>
              <a:rPr lang="en-US" sz="1700" dirty="0"/>
              <a:t> </a:t>
            </a:r>
            <a:r>
              <a:rPr lang="en-US" sz="1700" dirty="0" err="1"/>
              <a:t>en</a:t>
            </a:r>
            <a:r>
              <a:rPr lang="en-US" sz="1700" dirty="0"/>
              <a:t> </a:t>
            </a:r>
            <a:r>
              <a:rPr lang="en-US" sz="1700" dirty="0" err="1"/>
              <a:t>verteren</a:t>
            </a:r>
            <a:r>
              <a:rPr lang="en-US" sz="1700" dirty="0"/>
              <a:t> (door </a:t>
            </a:r>
            <a:r>
              <a:rPr lang="en-US" sz="1700" dirty="0" err="1"/>
              <a:t>verteringssappen</a:t>
            </a:r>
            <a:r>
              <a:rPr lang="en-US" sz="1700" dirty="0"/>
              <a:t> </a:t>
            </a:r>
            <a:r>
              <a:rPr lang="en-US" sz="1700" dirty="0" err="1"/>
              <a:t>en</a:t>
            </a:r>
            <a:r>
              <a:rPr lang="en-US" sz="1700" dirty="0"/>
              <a:t> </a:t>
            </a:r>
            <a:r>
              <a:rPr lang="en-US" sz="1700" dirty="0" err="1"/>
              <a:t>spierbewegingen</a:t>
            </a:r>
            <a:r>
              <a:rPr lang="en-US" sz="1700" dirty="0"/>
              <a:t>)</a:t>
            </a:r>
          </a:p>
          <a:p>
            <a:r>
              <a:rPr lang="en-US" sz="1700" dirty="0" err="1"/>
              <a:t>Voedingsstoffen</a:t>
            </a:r>
            <a:r>
              <a:rPr lang="en-US" sz="1700" dirty="0"/>
              <a:t> </a:t>
            </a:r>
            <a:r>
              <a:rPr lang="en-US" sz="1700" dirty="0" err="1"/>
              <a:t>voor</a:t>
            </a:r>
            <a:r>
              <a:rPr lang="en-US" sz="1700" dirty="0"/>
              <a:t> de </a:t>
            </a:r>
            <a:r>
              <a:rPr lang="en-US" sz="1700" dirty="0" err="1"/>
              <a:t>lichaamscellen</a:t>
            </a:r>
            <a:r>
              <a:rPr lang="en-US" sz="1700" dirty="0"/>
              <a:t> </a:t>
            </a:r>
            <a:r>
              <a:rPr lang="en-US" sz="1700" dirty="0" err="1"/>
              <a:t>afgeven</a:t>
            </a:r>
            <a:r>
              <a:rPr lang="en-US" sz="1700" dirty="0"/>
              <a:t> </a:t>
            </a:r>
            <a:r>
              <a:rPr lang="en-US" sz="1700" dirty="0" err="1"/>
              <a:t>aan</a:t>
            </a:r>
            <a:r>
              <a:rPr lang="en-US" sz="1700" dirty="0"/>
              <a:t> het </a:t>
            </a:r>
            <a:r>
              <a:rPr lang="en-US" sz="1700" dirty="0" err="1"/>
              <a:t>bloed</a:t>
            </a:r>
            <a:r>
              <a:rPr lang="en-US" sz="1700" dirty="0"/>
              <a:t> (via de </a:t>
            </a:r>
            <a:r>
              <a:rPr lang="en-US" sz="1700" dirty="0" err="1"/>
              <a:t>dunne</a:t>
            </a:r>
            <a:r>
              <a:rPr lang="en-US" sz="1700" dirty="0"/>
              <a:t> </a:t>
            </a:r>
            <a:r>
              <a:rPr lang="en-US" sz="1700" dirty="0" err="1"/>
              <a:t>darmwand</a:t>
            </a:r>
            <a:r>
              <a:rPr lang="en-US" sz="1700" dirty="0"/>
              <a:t>)</a:t>
            </a:r>
          </a:p>
          <a:p>
            <a:r>
              <a:rPr lang="en-US" sz="1700" dirty="0" err="1"/>
              <a:t>Onverteerbare</a:t>
            </a:r>
            <a:r>
              <a:rPr lang="en-US" sz="1700" dirty="0"/>
              <a:t> </a:t>
            </a:r>
            <a:r>
              <a:rPr lang="en-US" sz="1700" dirty="0" err="1"/>
              <a:t>voedselbestanddelen</a:t>
            </a:r>
            <a:r>
              <a:rPr lang="en-US" sz="1700" dirty="0"/>
              <a:t> </a:t>
            </a:r>
            <a:r>
              <a:rPr lang="en-US" sz="1700" dirty="0" err="1"/>
              <a:t>afvoeren</a:t>
            </a:r>
            <a:r>
              <a:rPr lang="en-US" sz="1700" dirty="0"/>
              <a:t> (via de anus)</a:t>
            </a:r>
          </a:p>
        </p:txBody>
      </p:sp>
      <p:pic>
        <p:nvPicPr>
          <p:cNvPr id="2050"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6096000" y="905636"/>
            <a:ext cx="5455921" cy="504672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115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294EE3-FB8D-4D0C-989D-85341C201C26}"/>
              </a:ext>
            </a:extLst>
          </p:cNvPr>
          <p:cNvSpPr>
            <a:spLocks noGrp="1"/>
          </p:cNvSpPr>
          <p:nvPr>
            <p:ph type="title"/>
          </p:nvPr>
        </p:nvSpPr>
        <p:spPr/>
        <p:txBody>
          <a:bodyPr/>
          <a:lstStyle/>
          <a:p>
            <a:r>
              <a:rPr lang="nl-NL" dirty="0"/>
              <a:t>Organen spijsvertering</a:t>
            </a:r>
          </a:p>
        </p:txBody>
      </p:sp>
      <p:sp>
        <p:nvSpPr>
          <p:cNvPr id="5" name="Tijdelijke aanduiding voor tekst 4">
            <a:extLst>
              <a:ext uri="{FF2B5EF4-FFF2-40B4-BE49-F238E27FC236}">
                <a16:creationId xmlns:a16="http://schemas.microsoft.com/office/drawing/2014/main" id="{210A0561-23FB-4AB6-9FC7-D503D51AFD23}"/>
              </a:ext>
            </a:extLst>
          </p:cNvPr>
          <p:cNvSpPr>
            <a:spLocks noGrp="1"/>
          </p:cNvSpPr>
          <p:nvPr>
            <p:ph type="body" idx="1"/>
          </p:nvPr>
        </p:nvSpPr>
        <p:spPr/>
        <p:txBody>
          <a:bodyPr/>
          <a:lstStyle/>
          <a:p>
            <a:r>
              <a:rPr lang="nl-NL" dirty="0"/>
              <a:t>Route spijvertering</a:t>
            </a:r>
          </a:p>
        </p:txBody>
      </p:sp>
      <p:sp>
        <p:nvSpPr>
          <p:cNvPr id="3" name="Tijdelijke aanduiding voor inhoud 2">
            <a:extLst>
              <a:ext uri="{FF2B5EF4-FFF2-40B4-BE49-F238E27FC236}">
                <a16:creationId xmlns:a16="http://schemas.microsoft.com/office/drawing/2014/main" id="{5A8A86C7-3BC6-4A72-9A87-D193BD9CE9D7}"/>
              </a:ext>
            </a:extLst>
          </p:cNvPr>
          <p:cNvSpPr>
            <a:spLocks noGrp="1"/>
          </p:cNvSpPr>
          <p:nvPr>
            <p:ph sz="half" idx="2"/>
          </p:nvPr>
        </p:nvSpPr>
        <p:spPr/>
        <p:txBody>
          <a:bodyPr/>
          <a:lstStyle/>
          <a:p>
            <a:r>
              <a:rPr lang="nl-NL" dirty="0"/>
              <a:t>Mond</a:t>
            </a:r>
          </a:p>
          <a:p>
            <a:r>
              <a:rPr lang="nl-NL" dirty="0"/>
              <a:t>Slokdarm</a:t>
            </a:r>
          </a:p>
          <a:p>
            <a:r>
              <a:rPr lang="nl-NL" dirty="0"/>
              <a:t>Maag</a:t>
            </a:r>
          </a:p>
          <a:p>
            <a:r>
              <a:rPr lang="nl-NL" dirty="0"/>
              <a:t>Twaalfvingerige darm</a:t>
            </a:r>
          </a:p>
          <a:p>
            <a:r>
              <a:rPr lang="nl-NL" dirty="0"/>
              <a:t>Dunne en dikke darm</a:t>
            </a:r>
          </a:p>
          <a:p>
            <a:r>
              <a:rPr lang="nl-NL" dirty="0"/>
              <a:t>Endeldarm en anus</a:t>
            </a:r>
          </a:p>
        </p:txBody>
      </p:sp>
      <p:sp>
        <p:nvSpPr>
          <p:cNvPr id="6" name="Tijdelijke aanduiding voor tekst 5">
            <a:extLst>
              <a:ext uri="{FF2B5EF4-FFF2-40B4-BE49-F238E27FC236}">
                <a16:creationId xmlns:a16="http://schemas.microsoft.com/office/drawing/2014/main" id="{51363D8B-523D-4E92-8DFB-3C9388079286}"/>
              </a:ext>
            </a:extLst>
          </p:cNvPr>
          <p:cNvSpPr>
            <a:spLocks noGrp="1"/>
          </p:cNvSpPr>
          <p:nvPr>
            <p:ph type="body" sz="quarter" idx="3"/>
          </p:nvPr>
        </p:nvSpPr>
        <p:spPr/>
        <p:txBody>
          <a:bodyPr/>
          <a:lstStyle/>
          <a:p>
            <a:r>
              <a:rPr lang="nl-NL" dirty="0"/>
              <a:t>Rol in de spijsvertering</a:t>
            </a:r>
          </a:p>
        </p:txBody>
      </p:sp>
      <p:sp>
        <p:nvSpPr>
          <p:cNvPr id="4" name="Tijdelijke aanduiding voor inhoud 3">
            <a:extLst>
              <a:ext uri="{FF2B5EF4-FFF2-40B4-BE49-F238E27FC236}">
                <a16:creationId xmlns:a16="http://schemas.microsoft.com/office/drawing/2014/main" id="{07249D3E-6B80-461C-BB8D-9FBF61A983D2}"/>
              </a:ext>
            </a:extLst>
          </p:cNvPr>
          <p:cNvSpPr>
            <a:spLocks noGrp="1"/>
          </p:cNvSpPr>
          <p:nvPr>
            <p:ph sz="quarter" idx="4"/>
          </p:nvPr>
        </p:nvSpPr>
        <p:spPr/>
        <p:txBody>
          <a:bodyPr/>
          <a:lstStyle/>
          <a:p>
            <a:r>
              <a:rPr lang="nl-NL" dirty="0"/>
              <a:t>Lever</a:t>
            </a:r>
          </a:p>
          <a:p>
            <a:r>
              <a:rPr lang="nl-NL" dirty="0"/>
              <a:t>Galblaas</a:t>
            </a:r>
          </a:p>
          <a:p>
            <a:r>
              <a:rPr lang="nl-NL" dirty="0"/>
              <a:t>Alvleesklier </a:t>
            </a:r>
          </a:p>
        </p:txBody>
      </p:sp>
    </p:spTree>
    <p:extLst>
      <p:ext uri="{BB962C8B-B14F-4D97-AF65-F5344CB8AC3E}">
        <p14:creationId xmlns:p14="http://schemas.microsoft.com/office/powerpoint/2010/main" val="413599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15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el 6">
            <a:extLst>
              <a:ext uri="{FF2B5EF4-FFF2-40B4-BE49-F238E27FC236}">
                <a16:creationId xmlns:a16="http://schemas.microsoft.com/office/drawing/2014/main" id="{E26ABD44-C05F-447D-93F9-F4F5D0EBB0AE}"/>
              </a:ext>
            </a:extLst>
          </p:cNvPr>
          <p:cNvSpPr>
            <a:spLocks noGrp="1"/>
          </p:cNvSpPr>
          <p:nvPr>
            <p:ph type="title"/>
          </p:nvPr>
        </p:nvSpPr>
        <p:spPr>
          <a:xfrm>
            <a:off x="524256" y="4767072"/>
            <a:ext cx="6594189" cy="1625210"/>
          </a:xfrm>
        </p:spPr>
        <p:txBody>
          <a:bodyPr>
            <a:normAutofit/>
          </a:bodyPr>
          <a:lstStyle/>
          <a:p>
            <a:pPr algn="r"/>
            <a:r>
              <a:rPr lang="nl-NL">
                <a:solidFill>
                  <a:srgbClr val="FFFFFF"/>
                </a:solidFill>
              </a:rPr>
              <a:t>Schematisch overzicht spijsvertering</a:t>
            </a:r>
          </a:p>
        </p:txBody>
      </p:sp>
      <p:pic>
        <p:nvPicPr>
          <p:cNvPr id="13" name="Tijdelijke aanduiding voor inhoud 9">
            <a:extLst>
              <a:ext uri="{FF2B5EF4-FFF2-40B4-BE49-F238E27FC236}">
                <a16:creationId xmlns:a16="http://schemas.microsoft.com/office/drawing/2014/main" id="{A0F84410-D807-44F8-A53E-7EC471D716FC}"/>
              </a:ext>
            </a:extLst>
          </p:cNvPr>
          <p:cNvPicPr>
            <a:picLocks noChangeAspect="1"/>
          </p:cNvPicPr>
          <p:nvPr/>
        </p:nvPicPr>
        <p:blipFill rotWithShape="1">
          <a:blip r:embed="rId2"/>
          <a:srcRect l="6200" r="1862" b="-2"/>
          <a:stretch/>
        </p:blipFill>
        <p:spPr>
          <a:xfrm>
            <a:off x="327547" y="321733"/>
            <a:ext cx="7058306" cy="4107392"/>
          </a:xfrm>
          <a:prstGeom prst="rect">
            <a:avLst/>
          </a:prstGeom>
        </p:spPr>
      </p:pic>
      <p:sp>
        <p:nvSpPr>
          <p:cNvPr id="20" name="Rectangle 1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Tijdelijke aanduiding voor inhoud 9">
            <a:extLst>
              <a:ext uri="{FF2B5EF4-FFF2-40B4-BE49-F238E27FC236}">
                <a16:creationId xmlns:a16="http://schemas.microsoft.com/office/drawing/2014/main" id="{B8074C6B-55FD-464B-99F8-754E27CDD1A0}"/>
              </a:ext>
            </a:extLst>
          </p:cNvPr>
          <p:cNvPicPr>
            <a:picLocks noGrp="1" noChangeAspect="1"/>
          </p:cNvPicPr>
          <p:nvPr>
            <p:ph idx="1"/>
          </p:nvPr>
        </p:nvPicPr>
        <p:blipFill>
          <a:blip r:embed="rId3"/>
          <a:stretch>
            <a:fillRect/>
          </a:stretch>
        </p:blipFill>
        <p:spPr>
          <a:xfrm>
            <a:off x="7765367" y="2086817"/>
            <a:ext cx="3902378" cy="4305466"/>
          </a:xfrm>
          <a:prstGeom prst="rect">
            <a:avLst/>
          </a:prstGeom>
        </p:spPr>
      </p:pic>
      <p:sp>
        <p:nvSpPr>
          <p:cNvPr id="11" name="Rechthoek 10">
            <a:extLst>
              <a:ext uri="{FF2B5EF4-FFF2-40B4-BE49-F238E27FC236}">
                <a16:creationId xmlns:a16="http://schemas.microsoft.com/office/drawing/2014/main" id="{26880F35-8D4A-4ABF-AAEC-6629BD110582}"/>
              </a:ext>
            </a:extLst>
          </p:cNvPr>
          <p:cNvSpPr/>
          <p:nvPr/>
        </p:nvSpPr>
        <p:spPr>
          <a:xfrm>
            <a:off x="5974813" y="3244334"/>
            <a:ext cx="242374" cy="369332"/>
          </a:xfrm>
          <a:prstGeom prst="rect">
            <a:avLst/>
          </a:prstGeom>
        </p:spPr>
        <p:txBody>
          <a:bodyPr wrap="none">
            <a:spAutoFit/>
          </a:bodyPr>
          <a:lstStyle/>
          <a:p>
            <a:r>
              <a:rPr lang="nl-NL" dirty="0">
                <a:solidFill>
                  <a:srgbClr val="000000"/>
                </a:solidFill>
                <a:latin typeface="Times New Roman" panose="02020603050405020304" pitchFamily="18" charset="0"/>
              </a:rPr>
              <a:t> </a:t>
            </a:r>
            <a:endParaRPr lang="nl-NL" dirty="0"/>
          </a:p>
        </p:txBody>
      </p:sp>
      <p:sp>
        <p:nvSpPr>
          <p:cNvPr id="14" name="Rechthoek 13">
            <a:extLst>
              <a:ext uri="{FF2B5EF4-FFF2-40B4-BE49-F238E27FC236}">
                <a16:creationId xmlns:a16="http://schemas.microsoft.com/office/drawing/2014/main" id="{EAFCA16A-7121-4F08-A7F1-2EF9455553DA}"/>
              </a:ext>
            </a:extLst>
          </p:cNvPr>
          <p:cNvSpPr/>
          <p:nvPr/>
        </p:nvSpPr>
        <p:spPr>
          <a:xfrm>
            <a:off x="5974813" y="3244334"/>
            <a:ext cx="242374" cy="369332"/>
          </a:xfrm>
          <a:prstGeom prst="rect">
            <a:avLst/>
          </a:prstGeom>
        </p:spPr>
        <p:txBody>
          <a:bodyPr wrap="none">
            <a:spAutoFit/>
          </a:bodyPr>
          <a:lstStyle/>
          <a:p>
            <a:r>
              <a:rPr lang="nl-NL" dirty="0">
                <a:solidFill>
                  <a:srgbClr val="000000"/>
                </a:solidFill>
                <a:latin typeface="Times New Roman" panose="02020603050405020304" pitchFamily="18" charset="0"/>
              </a:rPr>
              <a:t> </a:t>
            </a:r>
            <a:endParaRPr lang="nl-NL" dirty="0"/>
          </a:p>
        </p:txBody>
      </p:sp>
      <p:sp>
        <p:nvSpPr>
          <p:cNvPr id="16" name="Rechthoek 15">
            <a:extLst>
              <a:ext uri="{FF2B5EF4-FFF2-40B4-BE49-F238E27FC236}">
                <a16:creationId xmlns:a16="http://schemas.microsoft.com/office/drawing/2014/main" id="{04369EA2-F6C7-4F74-893E-61B56AD4B26D}"/>
              </a:ext>
            </a:extLst>
          </p:cNvPr>
          <p:cNvSpPr/>
          <p:nvPr/>
        </p:nvSpPr>
        <p:spPr>
          <a:xfrm>
            <a:off x="7765367" y="512618"/>
            <a:ext cx="3902378" cy="1177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hlinkClick r:id="rId4"/>
              </a:rPr>
              <a:t>Filmpje werking spijsvertering: </a:t>
            </a:r>
          </a:p>
          <a:p>
            <a:pPr algn="ctr"/>
            <a:r>
              <a:rPr lang="nl-NL" dirty="0">
                <a:hlinkClick r:id="rId4"/>
              </a:rPr>
              <a:t>https://www.youtube.com/watch?v=0IyMAQg39T8</a:t>
            </a:r>
            <a:endParaRPr lang="nl-NL" dirty="0"/>
          </a:p>
        </p:txBody>
      </p:sp>
    </p:spTree>
    <p:extLst>
      <p:ext uri="{BB962C8B-B14F-4D97-AF65-F5344CB8AC3E}">
        <p14:creationId xmlns:p14="http://schemas.microsoft.com/office/powerpoint/2010/main" val="1690593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35DB8-9BB7-40DE-A4F2-E5F5AF42C737}"/>
              </a:ext>
            </a:extLst>
          </p:cNvPr>
          <p:cNvSpPr>
            <a:spLocks noGrp="1"/>
          </p:cNvSpPr>
          <p:nvPr>
            <p:ph type="title"/>
          </p:nvPr>
        </p:nvSpPr>
        <p:spPr/>
        <p:txBody>
          <a:bodyPr/>
          <a:lstStyle/>
          <a:p>
            <a:r>
              <a:rPr lang="nl-NL" dirty="0">
                <a:cs typeface="Calibri Light"/>
              </a:rPr>
              <a:t>Mond/speeksel </a:t>
            </a:r>
            <a:endParaRPr lang="nl-NL" dirty="0"/>
          </a:p>
        </p:txBody>
      </p:sp>
      <p:sp>
        <p:nvSpPr>
          <p:cNvPr id="3" name="Tijdelijke aanduiding voor tekst 2">
            <a:extLst>
              <a:ext uri="{FF2B5EF4-FFF2-40B4-BE49-F238E27FC236}">
                <a16:creationId xmlns:a16="http://schemas.microsoft.com/office/drawing/2014/main" id="{DC54E3B4-E78C-4490-B329-405763B44E1A}"/>
              </a:ext>
            </a:extLst>
          </p:cNvPr>
          <p:cNvSpPr>
            <a:spLocks noGrp="1"/>
          </p:cNvSpPr>
          <p:nvPr>
            <p:ph type="body" idx="1"/>
          </p:nvPr>
        </p:nvSpPr>
        <p:spPr/>
        <p:txBody>
          <a:bodyPr/>
          <a:lstStyle/>
          <a:p>
            <a:r>
              <a:rPr lang="nl-NL" dirty="0">
                <a:cs typeface="Calibri"/>
              </a:rPr>
              <a:t>Mond </a:t>
            </a:r>
            <a:endParaRPr lang="nl-NL" dirty="0"/>
          </a:p>
        </p:txBody>
      </p:sp>
      <p:sp>
        <p:nvSpPr>
          <p:cNvPr id="4" name="Tijdelijke aanduiding voor inhoud 3">
            <a:extLst>
              <a:ext uri="{FF2B5EF4-FFF2-40B4-BE49-F238E27FC236}">
                <a16:creationId xmlns:a16="http://schemas.microsoft.com/office/drawing/2014/main" id="{E0CE38A6-176D-48D3-B53B-5090627FE0D9}"/>
              </a:ext>
            </a:extLst>
          </p:cNvPr>
          <p:cNvSpPr>
            <a:spLocks noGrp="1"/>
          </p:cNvSpPr>
          <p:nvPr>
            <p:ph sz="half" idx="2"/>
          </p:nvPr>
        </p:nvSpPr>
        <p:spPr/>
        <p:txBody>
          <a:bodyPr vert="horz" lIns="91440" tIns="45720" rIns="91440" bIns="45720" rtlCol="0" anchor="t">
            <a:normAutofit/>
          </a:bodyPr>
          <a:lstStyle/>
          <a:p>
            <a:r>
              <a:rPr lang="nl-NL" dirty="0">
                <a:cs typeface="Calibri"/>
              </a:rPr>
              <a:t>Eerste bewerking van voedsel.</a:t>
            </a:r>
          </a:p>
          <a:p>
            <a:r>
              <a:rPr lang="nl-NL" dirty="0">
                <a:cs typeface="Calibri"/>
              </a:rPr>
              <a:t>Tanden en kiezen vermalen het eten.</a:t>
            </a:r>
          </a:p>
          <a:p>
            <a:r>
              <a:rPr lang="nl-NL" dirty="0">
                <a:cs typeface="Calibri"/>
              </a:rPr>
              <a:t>Tong roert het door elkaar.</a:t>
            </a:r>
          </a:p>
          <a:p>
            <a:r>
              <a:rPr lang="nl-NL" dirty="0">
                <a:cs typeface="Calibri"/>
              </a:rPr>
              <a:t>Het slikken gebeurt met je tong, geholpen door de slikreflex.</a:t>
            </a:r>
          </a:p>
          <a:p>
            <a:endParaRPr lang="nl-NL" dirty="0">
              <a:cs typeface="Calibri"/>
            </a:endParaRPr>
          </a:p>
          <a:p>
            <a:pPr marL="0" indent="0">
              <a:buNone/>
            </a:pPr>
            <a:endParaRPr lang="nl-NL">
              <a:cs typeface="Calibri"/>
            </a:endParaRPr>
          </a:p>
          <a:p>
            <a:endParaRPr lang="nl-NL" dirty="0">
              <a:cs typeface="Calibri"/>
            </a:endParaRPr>
          </a:p>
          <a:p>
            <a:endParaRPr lang="nl-NL" dirty="0">
              <a:cs typeface="Calibri"/>
            </a:endParaRPr>
          </a:p>
        </p:txBody>
      </p:sp>
      <p:sp>
        <p:nvSpPr>
          <p:cNvPr id="5" name="Tijdelijke aanduiding voor tekst 4">
            <a:extLst>
              <a:ext uri="{FF2B5EF4-FFF2-40B4-BE49-F238E27FC236}">
                <a16:creationId xmlns:a16="http://schemas.microsoft.com/office/drawing/2014/main" id="{B70D5005-8229-4255-B037-B1EA020FE6D0}"/>
              </a:ext>
            </a:extLst>
          </p:cNvPr>
          <p:cNvSpPr>
            <a:spLocks noGrp="1"/>
          </p:cNvSpPr>
          <p:nvPr>
            <p:ph type="body" sz="quarter" idx="3"/>
          </p:nvPr>
        </p:nvSpPr>
        <p:spPr/>
        <p:txBody>
          <a:bodyPr/>
          <a:lstStyle/>
          <a:p>
            <a:r>
              <a:rPr lang="nl-NL" dirty="0">
                <a:cs typeface="Calibri"/>
              </a:rPr>
              <a:t>Speeksel </a:t>
            </a:r>
            <a:endParaRPr lang="nl-NL"/>
          </a:p>
        </p:txBody>
      </p:sp>
      <p:sp>
        <p:nvSpPr>
          <p:cNvPr id="6" name="Tijdelijke aanduiding voor inhoud 5">
            <a:extLst>
              <a:ext uri="{FF2B5EF4-FFF2-40B4-BE49-F238E27FC236}">
                <a16:creationId xmlns:a16="http://schemas.microsoft.com/office/drawing/2014/main" id="{CE2F9608-95BE-40BE-9D52-A584F9E70C00}"/>
              </a:ext>
            </a:extLst>
          </p:cNvPr>
          <p:cNvSpPr>
            <a:spLocks noGrp="1"/>
          </p:cNvSpPr>
          <p:nvPr>
            <p:ph sz="quarter" idx="4"/>
          </p:nvPr>
        </p:nvSpPr>
        <p:spPr/>
        <p:txBody>
          <a:bodyPr vert="horz" lIns="91440" tIns="45720" rIns="91440" bIns="45720" rtlCol="0" anchor="t">
            <a:normAutofit/>
          </a:bodyPr>
          <a:lstStyle/>
          <a:p>
            <a:r>
              <a:rPr lang="nl-NL" dirty="0">
                <a:cs typeface="Calibri"/>
              </a:rPr>
              <a:t>Speeksel bevat slijm als smeermiddel en enzymen waaronder amylase.</a:t>
            </a:r>
          </a:p>
          <a:p>
            <a:r>
              <a:rPr lang="nl-NL" dirty="0">
                <a:cs typeface="Calibri"/>
              </a:rPr>
              <a:t>Amylase breekt zetmeel af tot glucose (suiker).</a:t>
            </a:r>
          </a:p>
          <a:p>
            <a:endParaRPr lang="nl-NL" dirty="0">
              <a:cs typeface="Calibri"/>
            </a:endParaRPr>
          </a:p>
        </p:txBody>
      </p:sp>
    </p:spTree>
    <p:extLst>
      <p:ext uri="{BB962C8B-B14F-4D97-AF65-F5344CB8AC3E}">
        <p14:creationId xmlns:p14="http://schemas.microsoft.com/office/powerpoint/2010/main" val="968878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3994F5-C3BB-414A-8C55-40429E99CAE4}"/>
              </a:ext>
            </a:extLst>
          </p:cNvPr>
          <p:cNvSpPr>
            <a:spLocks noGrp="1"/>
          </p:cNvSpPr>
          <p:nvPr>
            <p:ph type="title"/>
          </p:nvPr>
        </p:nvSpPr>
        <p:spPr/>
        <p:txBody>
          <a:bodyPr/>
          <a:lstStyle/>
          <a:p>
            <a:r>
              <a:rPr lang="nl-NL" dirty="0">
                <a:cs typeface="Calibri Light"/>
              </a:rPr>
              <a:t>Van mond naar slokdarm </a:t>
            </a:r>
            <a:endParaRPr lang="nl-NL" dirty="0"/>
          </a:p>
        </p:txBody>
      </p:sp>
      <p:sp>
        <p:nvSpPr>
          <p:cNvPr id="3" name="Tijdelijke aanduiding voor tekst 2">
            <a:extLst>
              <a:ext uri="{FF2B5EF4-FFF2-40B4-BE49-F238E27FC236}">
                <a16:creationId xmlns:a16="http://schemas.microsoft.com/office/drawing/2014/main" id="{7F766523-CEF7-4C96-8FAD-97DD8B2D46D9}"/>
              </a:ext>
            </a:extLst>
          </p:cNvPr>
          <p:cNvSpPr>
            <a:spLocks noGrp="1"/>
          </p:cNvSpPr>
          <p:nvPr>
            <p:ph type="body" idx="1"/>
          </p:nvPr>
        </p:nvSpPr>
        <p:spPr/>
        <p:txBody>
          <a:bodyPr/>
          <a:lstStyle/>
          <a:p>
            <a:r>
              <a:rPr lang="nl-NL" dirty="0">
                <a:cs typeface="Calibri"/>
              </a:rPr>
              <a:t>Mond </a:t>
            </a:r>
            <a:endParaRPr lang="nl-NL" dirty="0"/>
          </a:p>
        </p:txBody>
      </p:sp>
      <p:sp>
        <p:nvSpPr>
          <p:cNvPr id="4" name="Tijdelijke aanduiding voor inhoud 3">
            <a:extLst>
              <a:ext uri="{FF2B5EF4-FFF2-40B4-BE49-F238E27FC236}">
                <a16:creationId xmlns:a16="http://schemas.microsoft.com/office/drawing/2014/main" id="{8A2E1CB9-EA1E-4D4C-A213-B109620DC643}"/>
              </a:ext>
            </a:extLst>
          </p:cNvPr>
          <p:cNvSpPr>
            <a:spLocks noGrp="1"/>
          </p:cNvSpPr>
          <p:nvPr>
            <p:ph sz="half" idx="2"/>
          </p:nvPr>
        </p:nvSpPr>
        <p:spPr/>
        <p:txBody>
          <a:bodyPr vert="horz" lIns="91440" tIns="45720" rIns="91440" bIns="45720" rtlCol="0" anchor="t">
            <a:normAutofit/>
          </a:bodyPr>
          <a:lstStyle/>
          <a:p>
            <a:r>
              <a:rPr lang="nl-NL" dirty="0">
                <a:cs typeface="Calibri"/>
              </a:rPr>
              <a:t>Tussen de mond en slokdarm zit de huig.</a:t>
            </a:r>
          </a:p>
          <a:p>
            <a:r>
              <a:rPr lang="nl-NL" dirty="0">
                <a:cs typeface="Calibri"/>
              </a:rPr>
              <a:t>De huig zorgt voor dat het eten niet weer naar boven komt door de neus.</a:t>
            </a:r>
          </a:p>
          <a:p>
            <a:endParaRPr lang="nl-NL" dirty="0">
              <a:cs typeface="Calibri"/>
            </a:endParaRPr>
          </a:p>
          <a:p>
            <a:r>
              <a:rPr lang="nl-NL" dirty="0">
                <a:cs typeface="Calibri"/>
                <a:hlinkClick r:id="rId2"/>
              </a:rPr>
              <a:t>https://youtu.be/1pyyN8a_gRE</a:t>
            </a:r>
            <a:r>
              <a:rPr lang="nl-NL" dirty="0">
                <a:cs typeface="Calibri"/>
              </a:rPr>
              <a:t> </a:t>
            </a:r>
          </a:p>
          <a:p>
            <a:endParaRPr lang="nl-NL" dirty="0">
              <a:cs typeface="Calibri"/>
            </a:endParaRPr>
          </a:p>
          <a:p>
            <a:endParaRPr lang="nl-NL" dirty="0">
              <a:cs typeface="Calibri"/>
            </a:endParaRPr>
          </a:p>
          <a:p>
            <a:endParaRPr lang="nl-NL" dirty="0">
              <a:cs typeface="Calibri"/>
            </a:endParaRPr>
          </a:p>
        </p:txBody>
      </p:sp>
      <p:sp>
        <p:nvSpPr>
          <p:cNvPr id="5" name="Tijdelijke aanduiding voor tekst 4">
            <a:extLst>
              <a:ext uri="{FF2B5EF4-FFF2-40B4-BE49-F238E27FC236}">
                <a16:creationId xmlns:a16="http://schemas.microsoft.com/office/drawing/2014/main" id="{A6244231-57EB-4791-BE0A-C07355A81D68}"/>
              </a:ext>
            </a:extLst>
          </p:cNvPr>
          <p:cNvSpPr>
            <a:spLocks noGrp="1"/>
          </p:cNvSpPr>
          <p:nvPr>
            <p:ph type="body" sz="quarter" idx="3"/>
          </p:nvPr>
        </p:nvSpPr>
        <p:spPr/>
        <p:txBody>
          <a:bodyPr/>
          <a:lstStyle/>
          <a:p>
            <a:r>
              <a:rPr lang="nl-NL" dirty="0">
                <a:cs typeface="Calibri"/>
              </a:rPr>
              <a:t>Slokdarm</a:t>
            </a:r>
            <a:endParaRPr lang="nl-NL" dirty="0"/>
          </a:p>
        </p:txBody>
      </p:sp>
      <p:sp>
        <p:nvSpPr>
          <p:cNvPr id="6" name="Tijdelijke aanduiding voor inhoud 5">
            <a:extLst>
              <a:ext uri="{FF2B5EF4-FFF2-40B4-BE49-F238E27FC236}">
                <a16:creationId xmlns:a16="http://schemas.microsoft.com/office/drawing/2014/main" id="{1DC268AB-902D-429A-AF5A-D5DD58CDE62B}"/>
              </a:ext>
            </a:extLst>
          </p:cNvPr>
          <p:cNvSpPr>
            <a:spLocks noGrp="1"/>
          </p:cNvSpPr>
          <p:nvPr>
            <p:ph sz="quarter" idx="4"/>
          </p:nvPr>
        </p:nvSpPr>
        <p:spPr/>
        <p:txBody>
          <a:bodyPr vert="horz" lIns="91440" tIns="45720" rIns="91440" bIns="45720" rtlCol="0" anchor="t">
            <a:normAutofit/>
          </a:bodyPr>
          <a:lstStyle/>
          <a:p>
            <a:r>
              <a:rPr lang="nl-NL" dirty="0">
                <a:cs typeface="Calibri"/>
              </a:rPr>
              <a:t>Zijn spieren die zijn opgebouwd uit buizen.</a:t>
            </a:r>
          </a:p>
          <a:p>
            <a:r>
              <a:rPr lang="nl-NL" dirty="0">
                <a:cs typeface="Calibri"/>
              </a:rPr>
              <a:t>Ze trekken zich samen en ontspannen om op deze manier voedsel voortbewegen.</a:t>
            </a:r>
          </a:p>
          <a:p>
            <a:r>
              <a:rPr lang="nl-NL" dirty="0">
                <a:cs typeface="Calibri"/>
              </a:rPr>
              <a:t>Dit noem je </a:t>
            </a:r>
            <a:r>
              <a:rPr lang="nl-NL" i="1" dirty="0">
                <a:cs typeface="Calibri"/>
              </a:rPr>
              <a:t>peristaltiek.</a:t>
            </a:r>
            <a:endParaRPr lang="nl-NL" dirty="0">
              <a:cs typeface="Calibri"/>
            </a:endParaRPr>
          </a:p>
          <a:p>
            <a:r>
              <a:rPr lang="nl-NL" dirty="0">
                <a:cs typeface="Calibri"/>
              </a:rPr>
              <a:t>De slokdarm is de verbinding tussen de mond en maag.</a:t>
            </a:r>
            <a:endParaRPr lang="nl-NL" i="1" dirty="0">
              <a:cs typeface="Calibri"/>
            </a:endParaRPr>
          </a:p>
        </p:txBody>
      </p:sp>
    </p:spTree>
    <p:extLst>
      <p:ext uri="{BB962C8B-B14F-4D97-AF65-F5344CB8AC3E}">
        <p14:creationId xmlns:p14="http://schemas.microsoft.com/office/powerpoint/2010/main" val="3736726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4D0210-DE95-49A2-8673-411347A216C1}"/>
              </a:ext>
            </a:extLst>
          </p:cNvPr>
          <p:cNvSpPr>
            <a:spLocks noGrp="1"/>
          </p:cNvSpPr>
          <p:nvPr>
            <p:ph type="title"/>
          </p:nvPr>
        </p:nvSpPr>
        <p:spPr>
          <a:xfrm>
            <a:off x="6745735" y="640081"/>
            <a:ext cx="4806184" cy="3637373"/>
          </a:xfrm>
          <a:noFill/>
        </p:spPr>
        <p:txBody>
          <a:bodyPr vert="horz" lIns="91440" tIns="45720" rIns="91440" bIns="45720" rtlCol="0" anchor="b">
            <a:normAutofit/>
          </a:bodyPr>
          <a:lstStyle/>
          <a:p>
            <a:r>
              <a:rPr lang="en-US" sz="3300"/>
              <a:t>                               Mond </a:t>
            </a:r>
          </a:p>
        </p:txBody>
      </p:sp>
      <p:pic>
        <p:nvPicPr>
          <p:cNvPr id="5" name="Afbeelding 5" descr="Afbeelding met tekst, kaart&#10;&#10;Beschrijving is gegenereerd met zeer hoge betrouwbaarheid">
            <a:extLst>
              <a:ext uri="{FF2B5EF4-FFF2-40B4-BE49-F238E27FC236}">
                <a16:creationId xmlns:a16="http://schemas.microsoft.com/office/drawing/2014/main" id="{A30CE432-6F63-41A0-937B-5F1AD616A1CE}"/>
              </a:ext>
            </a:extLst>
          </p:cNvPr>
          <p:cNvPicPr>
            <a:picLocks noChangeAspect="1"/>
          </p:cNvPicPr>
          <p:nvPr/>
        </p:nvPicPr>
        <p:blipFill rotWithShape="1">
          <a:blip r:embed="rId2"/>
          <a:srcRect t="4160" r="-1" b="3454"/>
          <a:stretch/>
        </p:blipFill>
        <p:spPr>
          <a:xfrm>
            <a:off x="20" y="10"/>
            <a:ext cx="6105635" cy="6857990"/>
          </a:xfrm>
          <a:prstGeom prst="rect">
            <a:avLst/>
          </a:prstGeom>
        </p:spPr>
      </p:pic>
    </p:spTree>
    <p:extLst>
      <p:ext uri="{BB962C8B-B14F-4D97-AF65-F5344CB8AC3E}">
        <p14:creationId xmlns:p14="http://schemas.microsoft.com/office/powerpoint/2010/main" val="307292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D5424E-2A33-4C9E-8355-C44BC8B7B87D}"/>
              </a:ext>
            </a:extLst>
          </p:cNvPr>
          <p:cNvSpPr>
            <a:spLocks noGrp="1"/>
          </p:cNvSpPr>
          <p:nvPr>
            <p:ph type="title"/>
          </p:nvPr>
        </p:nvSpPr>
        <p:spPr/>
        <p:txBody>
          <a:bodyPr/>
          <a:lstStyle/>
          <a:p>
            <a:r>
              <a:rPr lang="nl-NL" dirty="0">
                <a:cs typeface="Calibri Light"/>
              </a:rPr>
              <a:t>Wat gebeurt er in de slokdarm</a:t>
            </a:r>
            <a:endParaRPr lang="nl-NL" dirty="0"/>
          </a:p>
        </p:txBody>
      </p:sp>
      <p:sp>
        <p:nvSpPr>
          <p:cNvPr id="3" name="Tijdelijke aanduiding voor tekst 2">
            <a:extLst>
              <a:ext uri="{FF2B5EF4-FFF2-40B4-BE49-F238E27FC236}">
                <a16:creationId xmlns:a16="http://schemas.microsoft.com/office/drawing/2014/main" id="{838A58D4-FE4F-47CD-BFBC-1837DE52EF5C}"/>
              </a:ext>
            </a:extLst>
          </p:cNvPr>
          <p:cNvSpPr>
            <a:spLocks noGrp="1"/>
          </p:cNvSpPr>
          <p:nvPr>
            <p:ph type="body" idx="1"/>
          </p:nvPr>
        </p:nvSpPr>
        <p:spPr/>
        <p:txBody>
          <a:bodyPr/>
          <a:lstStyle/>
          <a:p>
            <a:r>
              <a:rPr lang="nl-NL" dirty="0">
                <a:cs typeface="Calibri"/>
              </a:rPr>
              <a:t>Slokdarm </a:t>
            </a:r>
            <a:endParaRPr lang="nl-NL" dirty="0"/>
          </a:p>
        </p:txBody>
      </p:sp>
      <p:sp>
        <p:nvSpPr>
          <p:cNvPr id="4" name="Tijdelijke aanduiding voor inhoud 3">
            <a:extLst>
              <a:ext uri="{FF2B5EF4-FFF2-40B4-BE49-F238E27FC236}">
                <a16:creationId xmlns:a16="http://schemas.microsoft.com/office/drawing/2014/main" id="{8AF92E74-129B-4D52-BA36-C8EBE9DFD843}"/>
              </a:ext>
            </a:extLst>
          </p:cNvPr>
          <p:cNvSpPr>
            <a:spLocks noGrp="1"/>
          </p:cNvSpPr>
          <p:nvPr>
            <p:ph sz="half" idx="2"/>
          </p:nvPr>
        </p:nvSpPr>
        <p:spPr/>
        <p:txBody>
          <a:bodyPr vert="horz" lIns="91440" tIns="45720" rIns="91440" bIns="45720" rtlCol="0" anchor="t">
            <a:normAutofit/>
          </a:bodyPr>
          <a:lstStyle/>
          <a:p>
            <a:r>
              <a:rPr lang="nl-NL" dirty="0">
                <a:cs typeface="Calibri"/>
              </a:rPr>
              <a:t>De kringspier in de slokdarm persen het eten naar beneden.</a:t>
            </a:r>
          </a:p>
          <a:p>
            <a:r>
              <a:rPr lang="nl-NL" dirty="0">
                <a:cs typeface="Calibri"/>
              </a:rPr>
              <a:t>De slokdarm loopt van het midden van de hals tot de onderkant van de borst.</a:t>
            </a:r>
          </a:p>
          <a:p>
            <a:endParaRPr lang="nl-NL" dirty="0">
              <a:cs typeface="Calibri"/>
            </a:endParaRPr>
          </a:p>
        </p:txBody>
      </p:sp>
      <p:sp>
        <p:nvSpPr>
          <p:cNvPr id="5" name="Tijdelijke aanduiding voor tekst 4">
            <a:extLst>
              <a:ext uri="{FF2B5EF4-FFF2-40B4-BE49-F238E27FC236}">
                <a16:creationId xmlns:a16="http://schemas.microsoft.com/office/drawing/2014/main" id="{92EA4B68-2E61-4992-B520-1D31AE81E3DE}"/>
              </a:ext>
            </a:extLst>
          </p:cNvPr>
          <p:cNvSpPr>
            <a:spLocks noGrp="1"/>
          </p:cNvSpPr>
          <p:nvPr>
            <p:ph type="body" sz="quarter" idx="3"/>
          </p:nvPr>
        </p:nvSpPr>
        <p:spPr/>
        <p:txBody>
          <a:bodyPr/>
          <a:lstStyle/>
          <a:p>
            <a:r>
              <a:rPr lang="nl-NL" dirty="0">
                <a:cs typeface="Calibri"/>
              </a:rPr>
              <a:t>Functie van de slokdarm </a:t>
            </a:r>
            <a:endParaRPr lang="nl-NL" dirty="0"/>
          </a:p>
        </p:txBody>
      </p:sp>
      <p:sp>
        <p:nvSpPr>
          <p:cNvPr id="6" name="Tijdelijke aanduiding voor inhoud 5">
            <a:extLst>
              <a:ext uri="{FF2B5EF4-FFF2-40B4-BE49-F238E27FC236}">
                <a16:creationId xmlns:a16="http://schemas.microsoft.com/office/drawing/2014/main" id="{C2A1EDF5-FF8F-4756-812D-6E88E82D8899}"/>
              </a:ext>
            </a:extLst>
          </p:cNvPr>
          <p:cNvSpPr>
            <a:spLocks noGrp="1"/>
          </p:cNvSpPr>
          <p:nvPr>
            <p:ph sz="quarter" idx="4"/>
          </p:nvPr>
        </p:nvSpPr>
        <p:spPr/>
        <p:txBody>
          <a:bodyPr vert="horz" lIns="91440" tIns="45720" rIns="91440" bIns="45720" rtlCol="0" anchor="t">
            <a:normAutofit/>
          </a:bodyPr>
          <a:lstStyle/>
          <a:p>
            <a:r>
              <a:rPr lang="nl-NL" dirty="0">
                <a:cs typeface="Calibri"/>
              </a:rPr>
              <a:t>Het voedsel door een peristaltische bewegingen naar de maag brengen.</a:t>
            </a:r>
          </a:p>
          <a:p>
            <a:r>
              <a:rPr lang="nl-NL" dirty="0">
                <a:cs typeface="Calibri"/>
              </a:rPr>
              <a:t>Slokdarm heeft verder geen verterende functie.</a:t>
            </a:r>
          </a:p>
        </p:txBody>
      </p:sp>
    </p:spTree>
    <p:extLst>
      <p:ext uri="{BB962C8B-B14F-4D97-AF65-F5344CB8AC3E}">
        <p14:creationId xmlns:p14="http://schemas.microsoft.com/office/powerpoint/2010/main" val="21810239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BFBC81CC818C44D999805BCEB722B5A" ma:contentTypeVersion="9" ma:contentTypeDescription="Een nieuw document maken." ma:contentTypeScope="" ma:versionID="e0653b9c3a8a0defd8145176c5895480">
  <xsd:schema xmlns:xsd="http://www.w3.org/2001/XMLSchema" xmlns:xs="http://www.w3.org/2001/XMLSchema" xmlns:p="http://schemas.microsoft.com/office/2006/metadata/properties" xmlns:ns2="1a54669d-c472-447b-94aa-806d01968246" xmlns:ns3="d6aeae6d-abcb-46cd-8437-dc87b44d9692" targetNamespace="http://schemas.microsoft.com/office/2006/metadata/properties" ma:root="true" ma:fieldsID="a5ff1abcd5e7c3da5fb219e8efa213f7" ns2:_="" ns3:_="">
    <xsd:import namespace="1a54669d-c472-447b-94aa-806d01968246"/>
    <xsd:import namespace="d6aeae6d-abcb-46cd-8437-dc87b44d969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54669d-c472-447b-94aa-806d019682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aeae6d-abcb-46cd-8437-dc87b44d9692"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E8F95B-E4F7-4B85-8127-1039B7B60AAB}">
  <ds:schemaRefs>
    <ds:schemaRef ds:uri="http://schemas.microsoft.com/sharepoint/v3/contenttype/forms"/>
  </ds:schemaRefs>
</ds:datastoreItem>
</file>

<file path=customXml/itemProps2.xml><?xml version="1.0" encoding="utf-8"?>
<ds:datastoreItem xmlns:ds="http://schemas.openxmlformats.org/officeDocument/2006/customXml" ds:itemID="{3DB8B2B8-ECAC-4668-907D-7D2EA24C393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E9AECC2-27F0-476F-933C-A9F4D987F7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54669d-c472-447b-94aa-806d01968246"/>
    <ds:schemaRef ds:uri="d6aeae6d-abcb-46cd-8437-dc87b44d96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123</TotalTime>
  <Words>1050</Words>
  <Application>Microsoft Office PowerPoint</Application>
  <PresentationFormat>Breedbeeld</PresentationFormat>
  <Paragraphs>124</Paragraphs>
  <Slides>27</Slides>
  <Notes>0</Notes>
  <HiddenSlides>0</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27</vt:i4>
      </vt:variant>
    </vt:vector>
  </HeadingPairs>
  <TitlesOfParts>
    <vt:vector size="38" baseType="lpstr">
      <vt:lpstr>Arial</vt:lpstr>
      <vt:lpstr>Calibri</vt:lpstr>
      <vt:lpstr>Calibri Light</vt:lpstr>
      <vt:lpstr>DroidSans-Regular</vt:lpstr>
      <vt:lpstr>Times New Roman</vt:lpstr>
      <vt:lpstr>Tw Cen MT</vt:lpstr>
      <vt:lpstr>Tw Cen MT Condensed</vt:lpstr>
      <vt:lpstr>Wingdings</vt:lpstr>
      <vt:lpstr>Wingdings 3</vt:lpstr>
      <vt:lpstr>Integraal</vt:lpstr>
      <vt:lpstr>Kantoorthema</vt:lpstr>
      <vt:lpstr>Les 5 en 6 Spijsvertering</vt:lpstr>
      <vt:lpstr>Inleiding Spijsvertering </vt:lpstr>
      <vt:lpstr>Functies spijsverteringsstelsel</vt:lpstr>
      <vt:lpstr>Organen spijsvertering</vt:lpstr>
      <vt:lpstr>Schematisch overzicht spijsvertering</vt:lpstr>
      <vt:lpstr>Mond/speeksel </vt:lpstr>
      <vt:lpstr>Van mond naar slokdarm </vt:lpstr>
      <vt:lpstr>                               Mond </vt:lpstr>
      <vt:lpstr>Wat gebeurt er in de slokdarm</vt:lpstr>
      <vt:lpstr>                                  Slokdarm </vt:lpstr>
      <vt:lpstr>De Maag en sluitspier</vt:lpstr>
      <vt:lpstr>Werking van de maag</vt:lpstr>
      <vt:lpstr>Hoe werkt het alllemaal</vt:lpstr>
      <vt:lpstr>Dunne darm</vt:lpstr>
      <vt:lpstr>Foto’s</vt:lpstr>
      <vt:lpstr>Dikke darm </vt:lpstr>
      <vt:lpstr>Functie dikke darm</vt:lpstr>
      <vt:lpstr>Endeldarm/anus</vt:lpstr>
      <vt:lpstr>alvleesklier</vt:lpstr>
      <vt:lpstr>Functie alvleesklier</vt:lpstr>
      <vt:lpstr>Lever en galblaas</vt:lpstr>
      <vt:lpstr>Bouw van de lever</vt:lpstr>
      <vt:lpstr>Werking en functie  van de lever</vt:lpstr>
      <vt:lpstr>Filmpje werking lever</vt:lpstr>
      <vt:lpstr>galblaas</vt:lpstr>
      <vt:lpstr>galzouten</vt:lpstr>
      <vt:lpstr>Galblaas en galstenen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5 en 6 Spijsvertering</dc:title>
  <dc:creator>Myream Mijnders - van Hinte</dc:creator>
  <cp:lastModifiedBy>Femke van der Wal</cp:lastModifiedBy>
  <cp:revision>3</cp:revision>
  <dcterms:created xsi:type="dcterms:W3CDTF">2018-12-17T13:57:18Z</dcterms:created>
  <dcterms:modified xsi:type="dcterms:W3CDTF">2020-10-29T10:17:03Z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0x010100CBFBC81CC818C44D999805BCEB722B5A</vt:lpwstr>
  </property>
</Properties>
</file>